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68" r:id="rId1"/>
  </p:sldMasterIdLst>
  <p:notesMasterIdLst>
    <p:notesMasterId r:id="rId18"/>
  </p:notesMasterIdLst>
  <p:sldIdLst>
    <p:sldId id="256" r:id="rId2"/>
    <p:sldId id="257" r:id="rId3"/>
    <p:sldId id="259" r:id="rId4"/>
    <p:sldId id="261" r:id="rId5"/>
    <p:sldId id="258" r:id="rId6"/>
    <p:sldId id="260" r:id="rId7"/>
    <p:sldId id="262" r:id="rId8"/>
    <p:sldId id="263" r:id="rId9"/>
    <p:sldId id="264" r:id="rId10"/>
    <p:sldId id="267" r:id="rId11"/>
    <p:sldId id="266" r:id="rId12"/>
    <p:sldId id="268" r:id="rId13"/>
    <p:sldId id="270" r:id="rId14"/>
    <p:sldId id="272" r:id="rId15"/>
    <p:sldId id="273" r:id="rId16"/>
    <p:sldId id="271" r:id="rId17"/>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CA1B44A-0BCF-A6D2-148D-9C80CB1A2FBC}" v="336" dt="2024-10-12T06:43:03.1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4" d="100"/>
          <a:sy n="54" d="100"/>
        </p:scale>
        <p:origin x="94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35346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10160"/>
            <a:ext cx="14630400" cy="8239760"/>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808481" y="2885441"/>
            <a:ext cx="9320323" cy="1975562"/>
          </a:xfrm>
        </p:spPr>
        <p:txBody>
          <a:bodyPr anchor="b">
            <a:noAutofit/>
          </a:bodyPr>
          <a:lstStyle>
            <a:lvl1pPr algn="r">
              <a:defRPr sz="648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808481" y="4861000"/>
            <a:ext cx="9320323" cy="1316279"/>
          </a:xfrm>
        </p:spPr>
        <p:txBody>
          <a:bodyPr anchor="t"/>
          <a:lstStyle>
            <a:lvl1pPr marL="0" indent="0" algn="r">
              <a:buNone/>
              <a:defRPr>
                <a:solidFill>
                  <a:schemeClr val="tx1">
                    <a:lumMod val="50000"/>
                    <a:lumOff val="5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21416861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2" y="731520"/>
            <a:ext cx="10316002" cy="4084320"/>
          </a:xfrm>
        </p:spPr>
        <p:txBody>
          <a:bodyPr anchor="ctr">
            <a:normAutofit/>
          </a:bodyPr>
          <a:lstStyle>
            <a:lvl1pPr algn="l">
              <a:defRPr sz="5280" b="0" cap="none"/>
            </a:lvl1pPr>
          </a:lstStyle>
          <a:p>
            <a:r>
              <a:rPr lang="en-US"/>
              <a:t>Click to edit Master title style</a:t>
            </a:r>
          </a:p>
        </p:txBody>
      </p:sp>
      <p:sp>
        <p:nvSpPr>
          <p:cNvPr id="3" name="Text Placeholder 2"/>
          <p:cNvSpPr>
            <a:spLocks noGrp="1"/>
          </p:cNvSpPr>
          <p:nvPr>
            <p:ph type="body" idx="1"/>
          </p:nvPr>
        </p:nvSpPr>
        <p:spPr>
          <a:xfrm>
            <a:off x="812802" y="5364480"/>
            <a:ext cx="10316002" cy="1885154"/>
          </a:xfrm>
        </p:spPr>
        <p:txBody>
          <a:bodyPr anchor="ctr">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24062514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7601" y="731520"/>
            <a:ext cx="9712961" cy="3627120"/>
          </a:xfrm>
        </p:spPr>
        <p:txBody>
          <a:bodyPr anchor="ctr">
            <a:normAutofit/>
          </a:bodyPr>
          <a:lstStyle>
            <a:lvl1pPr algn="l">
              <a:defRPr sz="5280" b="0" cap="none"/>
            </a:lvl1pPr>
          </a:lstStyle>
          <a:p>
            <a:r>
              <a:rPr lang="en-US"/>
              <a:t>Click to edit Master title style</a:t>
            </a:r>
          </a:p>
        </p:txBody>
      </p:sp>
      <p:sp>
        <p:nvSpPr>
          <p:cNvPr id="23" name="Text Placeholder 9"/>
          <p:cNvSpPr>
            <a:spLocks noGrp="1"/>
          </p:cNvSpPr>
          <p:nvPr>
            <p:ph type="body" sz="quarter" idx="13"/>
          </p:nvPr>
        </p:nvSpPr>
        <p:spPr>
          <a:xfrm>
            <a:off x="1639367" y="4358640"/>
            <a:ext cx="8669429" cy="457200"/>
          </a:xfrm>
        </p:spPr>
        <p:txBody>
          <a:bodyPr anchor="ctr">
            <a:noAutofit/>
          </a:bodyPr>
          <a:lstStyle>
            <a:lvl1pPr marL="0" indent="0">
              <a:buFontTx/>
              <a:buNone/>
              <a:defRPr sz="1920">
                <a:solidFill>
                  <a:schemeClr val="tx1">
                    <a:lumMod val="50000"/>
                    <a:lumOff val="50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Edit Master text styles</a:t>
            </a:r>
          </a:p>
        </p:txBody>
      </p:sp>
      <p:sp>
        <p:nvSpPr>
          <p:cNvPr id="3" name="Text Placeholder 2"/>
          <p:cNvSpPr>
            <a:spLocks noGrp="1"/>
          </p:cNvSpPr>
          <p:nvPr>
            <p:ph type="body" idx="1"/>
          </p:nvPr>
        </p:nvSpPr>
        <p:spPr>
          <a:xfrm>
            <a:off x="812802" y="5364480"/>
            <a:ext cx="10316002" cy="1885154"/>
          </a:xfrm>
        </p:spPr>
        <p:txBody>
          <a:bodyPr anchor="ctr">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
        <p:nvSpPr>
          <p:cNvPr id="24" name="TextBox 23"/>
          <p:cNvSpPr txBox="1"/>
          <p:nvPr/>
        </p:nvSpPr>
        <p:spPr>
          <a:xfrm>
            <a:off x="650244" y="948454"/>
            <a:ext cx="731520" cy="701731"/>
          </a:xfrm>
          <a:prstGeom prst="rect">
            <a:avLst/>
          </a:prstGeom>
        </p:spPr>
        <p:txBody>
          <a:bodyPr vert="horz" lIns="109728" tIns="54864" rIns="109728" bIns="54864" rtlCol="0" anchor="ctr">
            <a:noAutofit/>
          </a:bodyPr>
          <a:lstStyle/>
          <a:p>
            <a:pPr lvl="0"/>
            <a:r>
              <a:rPr lang="en-US" sz="9600" baseline="0">
                <a:ln w="3175" cmpd="sng">
                  <a:noFill/>
                </a:ln>
                <a:solidFill>
                  <a:schemeClr val="accent1">
                    <a:lumMod val="60000"/>
                    <a:lumOff val="40000"/>
                  </a:schemeClr>
                </a:solidFill>
                <a:effectLst/>
                <a:latin typeface="Arial"/>
              </a:rPr>
              <a:t>“</a:t>
            </a:r>
          </a:p>
        </p:txBody>
      </p:sp>
      <p:sp>
        <p:nvSpPr>
          <p:cNvPr id="25" name="TextBox 24"/>
          <p:cNvSpPr txBox="1"/>
          <p:nvPr/>
        </p:nvSpPr>
        <p:spPr>
          <a:xfrm>
            <a:off x="10671613" y="3463867"/>
            <a:ext cx="731520" cy="701731"/>
          </a:xfrm>
          <a:prstGeom prst="rect">
            <a:avLst/>
          </a:prstGeom>
        </p:spPr>
        <p:txBody>
          <a:bodyPr vert="horz" lIns="109728" tIns="54864" rIns="109728" bIns="54864" rtlCol="0" anchor="ctr">
            <a:noAutofit/>
          </a:bodyPr>
          <a:lstStyle/>
          <a:p>
            <a:pPr lvl="0"/>
            <a:r>
              <a:rPr lang="en-US" sz="96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034295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12802" y="2318386"/>
            <a:ext cx="10316002" cy="3114552"/>
          </a:xfrm>
        </p:spPr>
        <p:txBody>
          <a:bodyPr anchor="b">
            <a:normAutofit/>
          </a:bodyPr>
          <a:lstStyle>
            <a:lvl1pPr algn="l">
              <a:defRPr sz="5280" b="0" cap="none"/>
            </a:lvl1pPr>
          </a:lstStyle>
          <a:p>
            <a:r>
              <a:rPr lang="en-US"/>
              <a:t>Click to edit Master title style</a:t>
            </a:r>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2648634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7601" y="731520"/>
            <a:ext cx="9712961" cy="3627120"/>
          </a:xfrm>
        </p:spPr>
        <p:txBody>
          <a:bodyPr anchor="ctr">
            <a:normAutofit/>
          </a:bodyPr>
          <a:lstStyle>
            <a:lvl1pPr algn="l">
              <a:defRPr sz="5280" b="0" cap="none"/>
            </a:lvl1pPr>
          </a:lstStyle>
          <a:p>
            <a:r>
              <a:rPr lang="en-US"/>
              <a:t>Click to edit Master title style</a:t>
            </a:r>
          </a:p>
        </p:txBody>
      </p:sp>
      <p:sp>
        <p:nvSpPr>
          <p:cNvPr id="23" name="Text Placeholder 9"/>
          <p:cNvSpPr>
            <a:spLocks noGrp="1"/>
          </p:cNvSpPr>
          <p:nvPr>
            <p:ph type="body" sz="quarter" idx="13"/>
          </p:nvPr>
        </p:nvSpPr>
        <p:spPr>
          <a:xfrm>
            <a:off x="812799" y="4815840"/>
            <a:ext cx="10316003" cy="617098"/>
          </a:xfrm>
        </p:spPr>
        <p:txBody>
          <a:bodyPr anchor="b">
            <a:noAutofit/>
          </a:bodyPr>
          <a:lstStyle>
            <a:lvl1pPr marL="0" indent="0">
              <a:buFontTx/>
              <a:buNone/>
              <a:defRPr sz="2880">
                <a:solidFill>
                  <a:schemeClr val="tx1">
                    <a:lumMod val="75000"/>
                    <a:lumOff val="25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Edit Master text styles</a:t>
            </a:r>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
        <p:nvSpPr>
          <p:cNvPr id="24" name="TextBox 23"/>
          <p:cNvSpPr txBox="1"/>
          <p:nvPr/>
        </p:nvSpPr>
        <p:spPr>
          <a:xfrm>
            <a:off x="650244" y="948454"/>
            <a:ext cx="731520" cy="701731"/>
          </a:xfrm>
          <a:prstGeom prst="rect">
            <a:avLst/>
          </a:prstGeom>
        </p:spPr>
        <p:txBody>
          <a:bodyPr vert="horz" lIns="109728" tIns="54864" rIns="109728" bIns="54864" rtlCol="0" anchor="ctr">
            <a:noAutofit/>
          </a:bodyPr>
          <a:lstStyle/>
          <a:p>
            <a:pPr lvl="0"/>
            <a:r>
              <a:rPr lang="en-US" sz="9600" baseline="0">
                <a:ln w="3175" cmpd="sng">
                  <a:noFill/>
                </a:ln>
                <a:solidFill>
                  <a:schemeClr val="accent1">
                    <a:lumMod val="60000"/>
                    <a:lumOff val="40000"/>
                  </a:schemeClr>
                </a:solidFill>
                <a:effectLst/>
                <a:latin typeface="Arial"/>
              </a:rPr>
              <a:t>“</a:t>
            </a:r>
          </a:p>
        </p:txBody>
      </p:sp>
      <p:sp>
        <p:nvSpPr>
          <p:cNvPr id="25" name="TextBox 24"/>
          <p:cNvSpPr txBox="1"/>
          <p:nvPr/>
        </p:nvSpPr>
        <p:spPr>
          <a:xfrm>
            <a:off x="10671613" y="3463867"/>
            <a:ext cx="731520" cy="701731"/>
          </a:xfrm>
          <a:prstGeom prst="rect">
            <a:avLst/>
          </a:prstGeom>
        </p:spPr>
        <p:txBody>
          <a:bodyPr vert="horz" lIns="109728" tIns="54864" rIns="109728" bIns="54864" rtlCol="0" anchor="ctr">
            <a:noAutofit/>
          </a:bodyPr>
          <a:lstStyle/>
          <a:p>
            <a:pPr lvl="0"/>
            <a:r>
              <a:rPr lang="en-US" sz="96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238998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22959" y="731520"/>
            <a:ext cx="10305844" cy="3627120"/>
          </a:xfrm>
        </p:spPr>
        <p:txBody>
          <a:bodyPr anchor="ctr">
            <a:normAutofit/>
          </a:bodyPr>
          <a:lstStyle>
            <a:lvl1pPr algn="l">
              <a:defRPr sz="5280" b="0" cap="none"/>
            </a:lvl1pPr>
          </a:lstStyle>
          <a:p>
            <a:r>
              <a:rPr lang="en-US"/>
              <a:t>Click to edit Master title style</a:t>
            </a:r>
          </a:p>
        </p:txBody>
      </p:sp>
      <p:sp>
        <p:nvSpPr>
          <p:cNvPr id="23" name="Text Placeholder 9"/>
          <p:cNvSpPr>
            <a:spLocks noGrp="1"/>
          </p:cNvSpPr>
          <p:nvPr>
            <p:ph type="body" sz="quarter" idx="13"/>
          </p:nvPr>
        </p:nvSpPr>
        <p:spPr>
          <a:xfrm>
            <a:off x="812799" y="4815840"/>
            <a:ext cx="10316003" cy="617098"/>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Edit Master text styles</a:t>
            </a:r>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16528814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1305313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61208" y="731520"/>
            <a:ext cx="1565692" cy="630174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812802" y="731520"/>
            <a:ext cx="8472180" cy="630174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3100333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870084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14322076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2802" y="3241041"/>
            <a:ext cx="10316002" cy="2191897"/>
          </a:xfrm>
        </p:spPr>
        <p:txBody>
          <a:bodyPr anchor="b"/>
          <a:lstStyle>
            <a:lvl1pPr algn="l">
              <a:defRPr sz="4800" b="0" cap="none"/>
            </a:lvl1pPr>
          </a:lstStyle>
          <a:p>
            <a:r>
              <a:rPr lang="en-US"/>
              <a:t>Click to edit Master title style</a:t>
            </a:r>
          </a:p>
        </p:txBody>
      </p:sp>
      <p:sp>
        <p:nvSpPr>
          <p:cNvPr id="3" name="Text Placeholder 2"/>
          <p:cNvSpPr>
            <a:spLocks noGrp="1"/>
          </p:cNvSpPr>
          <p:nvPr>
            <p:ph type="body" idx="1"/>
          </p:nvPr>
        </p:nvSpPr>
        <p:spPr>
          <a:xfrm>
            <a:off x="812802" y="5432938"/>
            <a:ext cx="10316002" cy="1032480"/>
          </a:xfrm>
        </p:spPr>
        <p:txBody>
          <a:bodyPr anchor="t"/>
          <a:lstStyle>
            <a:lvl1pPr marL="0" indent="0" algn="l">
              <a:buNone/>
              <a:defRPr sz="240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827952A-557A-4DD4-A664-9ED5DA0F9388}" type="datetimeFigureOut">
              <a:rPr lang="en-IN" smtClean="0"/>
              <a:t>18-10-2024</a:t>
            </a:fld>
            <a:endParaRPr lang="en-IN"/>
          </a:p>
        </p:txBody>
      </p:sp>
      <p:sp>
        <p:nvSpPr>
          <p:cNvPr id="5" name="Footer Placeholder 4"/>
          <p:cNvSpPr>
            <a:spLocks noGrp="1"/>
          </p:cNvSpPr>
          <p:nvPr>
            <p:ph type="ftr" sz="quarter" idx="11"/>
          </p:nvPr>
        </p:nvSpPr>
        <p:spPr/>
        <p:txBody>
          <a:bodyPr/>
          <a:lstStyle/>
          <a:p>
            <a:r>
              <a:rPr lang="en-IN"/>
              <a:t>1</a:t>
            </a:r>
          </a:p>
        </p:txBody>
      </p:sp>
      <p:sp>
        <p:nvSpPr>
          <p:cNvPr id="6" name="Slide Number Placeholder 5"/>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23094801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2801" y="2592707"/>
            <a:ext cx="5020842" cy="465692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07964" y="2592707"/>
            <a:ext cx="5020841" cy="46569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827952A-557A-4DD4-A664-9ED5DA0F9388}" type="datetimeFigureOut">
              <a:rPr lang="en-IN" smtClean="0"/>
              <a:t>18-10-2024</a:t>
            </a:fld>
            <a:endParaRPr lang="en-IN"/>
          </a:p>
        </p:txBody>
      </p:sp>
      <p:sp>
        <p:nvSpPr>
          <p:cNvPr id="6" name="Footer Placeholder 5"/>
          <p:cNvSpPr>
            <a:spLocks noGrp="1"/>
          </p:cNvSpPr>
          <p:nvPr>
            <p:ph type="ftr" sz="quarter" idx="11"/>
          </p:nvPr>
        </p:nvSpPr>
        <p:spPr/>
        <p:txBody>
          <a:bodyPr/>
          <a:lstStyle/>
          <a:p>
            <a:r>
              <a:rPr lang="en-IN"/>
              <a:t>1</a:t>
            </a:r>
          </a:p>
        </p:txBody>
      </p:sp>
      <p:sp>
        <p:nvSpPr>
          <p:cNvPr id="7" name="Slide Number Placeholder 6"/>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12628937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10894" y="2593180"/>
            <a:ext cx="5022748"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4" name="Content Placeholder 3"/>
          <p:cNvSpPr>
            <a:spLocks noGrp="1"/>
          </p:cNvSpPr>
          <p:nvPr>
            <p:ph sz="half" idx="2"/>
          </p:nvPr>
        </p:nvSpPr>
        <p:spPr>
          <a:xfrm>
            <a:off x="810894" y="3284695"/>
            <a:ext cx="5022748" cy="396494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06059" y="2593180"/>
            <a:ext cx="5022742"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Edit Master text styles</a:t>
            </a:r>
          </a:p>
        </p:txBody>
      </p:sp>
      <p:sp>
        <p:nvSpPr>
          <p:cNvPr id="6" name="Content Placeholder 5"/>
          <p:cNvSpPr>
            <a:spLocks noGrp="1"/>
          </p:cNvSpPr>
          <p:nvPr>
            <p:ph sz="quarter" idx="4"/>
          </p:nvPr>
        </p:nvSpPr>
        <p:spPr>
          <a:xfrm>
            <a:off x="6106062" y="3284695"/>
            <a:ext cx="5022740" cy="396494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827952A-557A-4DD4-A664-9ED5DA0F9388}" type="datetimeFigureOut">
              <a:rPr lang="en-IN" smtClean="0"/>
              <a:t>18-10-2024</a:t>
            </a:fld>
            <a:endParaRPr lang="en-IN"/>
          </a:p>
        </p:txBody>
      </p:sp>
      <p:sp>
        <p:nvSpPr>
          <p:cNvPr id="8" name="Footer Placeholder 7"/>
          <p:cNvSpPr>
            <a:spLocks noGrp="1"/>
          </p:cNvSpPr>
          <p:nvPr>
            <p:ph type="ftr" sz="quarter" idx="11"/>
          </p:nvPr>
        </p:nvSpPr>
        <p:spPr/>
        <p:txBody>
          <a:bodyPr/>
          <a:lstStyle/>
          <a:p>
            <a:r>
              <a:rPr lang="en-IN"/>
              <a:t>1</a:t>
            </a:r>
          </a:p>
        </p:txBody>
      </p:sp>
      <p:sp>
        <p:nvSpPr>
          <p:cNvPr id="9" name="Slide Number Placeholder 8"/>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26970151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12801" y="731520"/>
            <a:ext cx="10316002" cy="158496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E827952A-557A-4DD4-A664-9ED5DA0F9388}" type="datetimeFigureOut">
              <a:rPr lang="en-IN" smtClean="0"/>
              <a:t>18-10-2024</a:t>
            </a:fld>
            <a:endParaRPr lang="en-IN"/>
          </a:p>
        </p:txBody>
      </p:sp>
      <p:sp>
        <p:nvSpPr>
          <p:cNvPr id="4" name="Footer Placeholder 3"/>
          <p:cNvSpPr>
            <a:spLocks noGrp="1"/>
          </p:cNvSpPr>
          <p:nvPr>
            <p:ph type="ftr" sz="quarter" idx="11"/>
          </p:nvPr>
        </p:nvSpPr>
        <p:spPr/>
        <p:txBody>
          <a:bodyPr/>
          <a:lstStyle/>
          <a:p>
            <a:r>
              <a:rPr lang="en-IN"/>
              <a:t>1</a:t>
            </a:r>
          </a:p>
        </p:txBody>
      </p:sp>
      <p:sp>
        <p:nvSpPr>
          <p:cNvPr id="5" name="Slide Number Placeholder 4"/>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2239015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27952A-557A-4DD4-A664-9ED5DA0F9388}" type="datetimeFigureOut">
              <a:rPr lang="en-IN" smtClean="0"/>
              <a:t>18-10-2024</a:t>
            </a:fld>
            <a:endParaRPr lang="en-IN"/>
          </a:p>
        </p:txBody>
      </p:sp>
      <p:sp>
        <p:nvSpPr>
          <p:cNvPr id="3" name="Footer Placeholder 2"/>
          <p:cNvSpPr>
            <a:spLocks noGrp="1"/>
          </p:cNvSpPr>
          <p:nvPr>
            <p:ph type="ftr" sz="quarter" idx="11"/>
          </p:nvPr>
        </p:nvSpPr>
        <p:spPr/>
        <p:txBody>
          <a:bodyPr/>
          <a:lstStyle/>
          <a:p>
            <a:r>
              <a:rPr lang="en-IN"/>
              <a:t>1</a:t>
            </a:r>
          </a:p>
        </p:txBody>
      </p:sp>
      <p:sp>
        <p:nvSpPr>
          <p:cNvPr id="4" name="Slide Number Placeholder 3"/>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28294933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1" y="1798325"/>
            <a:ext cx="4625434" cy="1534159"/>
          </a:xfrm>
        </p:spPr>
        <p:txBody>
          <a:bodyPr anchor="b">
            <a:normAutofit/>
          </a:bodyPr>
          <a:lstStyle>
            <a:lvl1pPr>
              <a:defRPr sz="2400"/>
            </a:lvl1pPr>
          </a:lstStyle>
          <a:p>
            <a:r>
              <a:rPr lang="en-US"/>
              <a:t>Click to edit Master title style</a:t>
            </a:r>
          </a:p>
        </p:txBody>
      </p:sp>
      <p:sp>
        <p:nvSpPr>
          <p:cNvPr id="3" name="Content Placeholder 2"/>
          <p:cNvSpPr>
            <a:spLocks noGrp="1"/>
          </p:cNvSpPr>
          <p:nvPr>
            <p:ph idx="1"/>
          </p:nvPr>
        </p:nvSpPr>
        <p:spPr>
          <a:xfrm>
            <a:off x="5712554" y="617910"/>
            <a:ext cx="5416249" cy="663172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12801" y="3332483"/>
            <a:ext cx="4625434" cy="3101339"/>
          </a:xfrm>
        </p:spPr>
        <p:txBody>
          <a:bodyPr>
            <a:normAutofit/>
          </a:bodyPr>
          <a:lstStyle>
            <a:lvl1pPr marL="0" indent="0">
              <a:buNone/>
              <a:defRPr sz="1680"/>
            </a:lvl1pPr>
            <a:lvl2pPr marL="548476" indent="0">
              <a:buNone/>
              <a:defRPr sz="1680"/>
            </a:lvl2pPr>
            <a:lvl3pPr marL="1096951" indent="0">
              <a:buNone/>
              <a:defRPr sz="1440"/>
            </a:lvl3pPr>
            <a:lvl4pPr marL="1645427" indent="0">
              <a:buNone/>
              <a:defRPr sz="1200"/>
            </a:lvl4pPr>
            <a:lvl5pPr marL="2193901" indent="0">
              <a:buNone/>
              <a:defRPr sz="1200"/>
            </a:lvl5pPr>
            <a:lvl6pPr marL="2742377" indent="0">
              <a:buNone/>
              <a:defRPr sz="1200"/>
            </a:lvl6pPr>
            <a:lvl7pPr marL="3290852" indent="0">
              <a:buNone/>
              <a:defRPr sz="1200"/>
            </a:lvl7pPr>
            <a:lvl8pPr marL="3839328" indent="0">
              <a:buNone/>
              <a:defRPr sz="1200"/>
            </a:lvl8pPr>
            <a:lvl9pPr marL="4387804" indent="0">
              <a:buNone/>
              <a:defRPr sz="1200"/>
            </a:lvl9pPr>
          </a:lstStyle>
          <a:p>
            <a:pPr lvl="0"/>
            <a:r>
              <a:rPr lang="en-US"/>
              <a:t>Edit Master text styles</a:t>
            </a:r>
          </a:p>
        </p:txBody>
      </p:sp>
      <p:sp>
        <p:nvSpPr>
          <p:cNvPr id="5" name="Date Placeholder 4"/>
          <p:cNvSpPr>
            <a:spLocks noGrp="1"/>
          </p:cNvSpPr>
          <p:nvPr>
            <p:ph type="dt" sz="half" idx="10"/>
          </p:nvPr>
        </p:nvSpPr>
        <p:spPr/>
        <p:txBody>
          <a:bodyPr/>
          <a:lstStyle/>
          <a:p>
            <a:fld id="{E827952A-557A-4DD4-A664-9ED5DA0F9388}" type="datetimeFigureOut">
              <a:rPr lang="en-IN" smtClean="0"/>
              <a:t>18-10-2024</a:t>
            </a:fld>
            <a:endParaRPr lang="en-IN"/>
          </a:p>
        </p:txBody>
      </p:sp>
      <p:sp>
        <p:nvSpPr>
          <p:cNvPr id="6" name="Footer Placeholder 5"/>
          <p:cNvSpPr>
            <a:spLocks noGrp="1"/>
          </p:cNvSpPr>
          <p:nvPr>
            <p:ph type="ftr" sz="quarter" idx="11"/>
          </p:nvPr>
        </p:nvSpPr>
        <p:spPr/>
        <p:txBody>
          <a:bodyPr/>
          <a:lstStyle/>
          <a:p>
            <a:r>
              <a:rPr lang="en-IN"/>
              <a:t>1</a:t>
            </a:r>
          </a:p>
        </p:txBody>
      </p:sp>
      <p:sp>
        <p:nvSpPr>
          <p:cNvPr id="7" name="Slide Number Placeholder 6"/>
          <p:cNvSpPr>
            <a:spLocks noGrp="1"/>
          </p:cNvSpPr>
          <p:nvPr>
            <p:ph type="sldNum" sz="quarter" idx="12"/>
          </p:nvPr>
        </p:nvSpPr>
        <p:spPr/>
        <p:txBody>
          <a:bodyPr/>
          <a:lstStyle/>
          <a:p>
            <a:fld id="{7A588F64-51AE-4354-A298-1ABE73B90089}" type="slidenum">
              <a:rPr lang="en-IN" smtClean="0"/>
              <a:t>‹#›</a:t>
            </a:fld>
            <a:endParaRPr lang="en-IN"/>
          </a:p>
        </p:txBody>
      </p:sp>
    </p:spTree>
    <p:extLst>
      <p:ext uri="{BB962C8B-B14F-4D97-AF65-F5344CB8AC3E}">
        <p14:creationId xmlns:p14="http://schemas.microsoft.com/office/powerpoint/2010/main" val="37709093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2" y="5760720"/>
            <a:ext cx="10316000" cy="680086"/>
          </a:xfrm>
        </p:spPr>
        <p:txBody>
          <a:bodyPr anchor="b">
            <a:normAutofit/>
          </a:bodyPr>
          <a:lstStyle>
            <a:lvl1pPr algn="l">
              <a:defRPr sz="2880" b="0"/>
            </a:lvl1pPr>
          </a:lstStyle>
          <a:p>
            <a:r>
              <a:rPr lang="en-US"/>
              <a:t>Click to edit Master title style</a:t>
            </a:r>
          </a:p>
        </p:txBody>
      </p:sp>
      <p:sp>
        <p:nvSpPr>
          <p:cNvPr id="3" name="Picture Placeholder 2"/>
          <p:cNvSpPr>
            <a:spLocks noGrp="1" noChangeAspect="1"/>
          </p:cNvSpPr>
          <p:nvPr>
            <p:ph type="pic" idx="1"/>
          </p:nvPr>
        </p:nvSpPr>
        <p:spPr>
          <a:xfrm>
            <a:off x="812801" y="731520"/>
            <a:ext cx="10316002" cy="4614862"/>
          </a:xfrm>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p>
        </p:txBody>
      </p:sp>
      <p:sp>
        <p:nvSpPr>
          <p:cNvPr id="4" name="Text Placeholder 3"/>
          <p:cNvSpPr>
            <a:spLocks noGrp="1"/>
          </p:cNvSpPr>
          <p:nvPr>
            <p:ph type="body" sz="half" idx="2"/>
          </p:nvPr>
        </p:nvSpPr>
        <p:spPr>
          <a:xfrm>
            <a:off x="812802" y="6440806"/>
            <a:ext cx="10316000" cy="808829"/>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Edit Master text styles</a:t>
            </a:r>
          </a:p>
        </p:txBody>
      </p:sp>
      <p:sp>
        <p:nvSpPr>
          <p:cNvPr id="6" name="Footer Placeholder 5"/>
          <p:cNvSpPr>
            <a:spLocks noGrp="1"/>
          </p:cNvSpPr>
          <p:nvPr>
            <p:ph type="ftr" sz="quarter" idx="11"/>
          </p:nvPr>
        </p:nvSpPr>
        <p:spPr/>
        <p:txBody>
          <a:bodyPr/>
          <a:lstStyle/>
          <a:p>
            <a:r>
              <a:rPr lang="en-IN"/>
              <a:t>1</a:t>
            </a:r>
          </a:p>
        </p:txBody>
      </p:sp>
      <p:sp>
        <p:nvSpPr>
          <p:cNvPr id="7" name="Slide Number Placeholder 6"/>
          <p:cNvSpPr>
            <a:spLocks noGrp="1"/>
          </p:cNvSpPr>
          <p:nvPr>
            <p:ph type="sldNum" sz="quarter" idx="12"/>
          </p:nvPr>
        </p:nvSpPr>
        <p:spPr/>
        <p:txBody>
          <a:bodyPr/>
          <a:lstStyle/>
          <a:p>
            <a:fld id="{7A588F64-51AE-4354-A298-1ABE73B90089}" type="slidenum">
              <a:rPr lang="en-IN" smtClean="0"/>
              <a:t>‹#›</a:t>
            </a:fld>
            <a:endParaRPr lang="en-IN"/>
          </a:p>
        </p:txBody>
      </p:sp>
      <p:sp>
        <p:nvSpPr>
          <p:cNvPr id="5" name="Date Placeholder 4"/>
          <p:cNvSpPr>
            <a:spLocks noGrp="1"/>
          </p:cNvSpPr>
          <p:nvPr>
            <p:ph type="dt" sz="half" idx="10"/>
          </p:nvPr>
        </p:nvSpPr>
        <p:spPr/>
        <p:txBody>
          <a:bodyPr/>
          <a:lstStyle/>
          <a:p>
            <a:fld id="{E827952A-557A-4DD4-A664-9ED5DA0F9388}" type="datetimeFigureOut">
              <a:rPr lang="en-IN" smtClean="0"/>
              <a:t>18-10-2024</a:t>
            </a:fld>
            <a:endParaRPr lang="en-IN"/>
          </a:p>
        </p:txBody>
      </p:sp>
    </p:spTree>
    <p:extLst>
      <p:ext uri="{BB962C8B-B14F-4D97-AF65-F5344CB8AC3E}">
        <p14:creationId xmlns:p14="http://schemas.microsoft.com/office/powerpoint/2010/main" val="26326867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10160"/>
            <a:ext cx="14630400" cy="8239760"/>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812801" y="731520"/>
            <a:ext cx="10316002" cy="158496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812801" y="2592707"/>
            <a:ext cx="10316002" cy="465692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646160" y="7249635"/>
            <a:ext cx="1094327" cy="438150"/>
          </a:xfrm>
          <a:prstGeom prst="rect">
            <a:avLst/>
          </a:prstGeom>
        </p:spPr>
        <p:txBody>
          <a:bodyPr vert="horz" lIns="91440" tIns="45720" rIns="91440" bIns="45720" rtlCol="0" anchor="ctr"/>
          <a:lstStyle>
            <a:lvl1pPr algn="r">
              <a:defRPr sz="1080">
                <a:solidFill>
                  <a:schemeClr val="tx1">
                    <a:tint val="75000"/>
                  </a:schemeClr>
                </a:solidFill>
              </a:defRPr>
            </a:lvl1pPr>
          </a:lstStyle>
          <a:p>
            <a:fld id="{E827952A-557A-4DD4-A664-9ED5DA0F9388}" type="datetimeFigureOut">
              <a:rPr lang="en-IN" smtClean="0"/>
              <a:t>18-10-2024</a:t>
            </a:fld>
            <a:endParaRPr lang="en-IN"/>
          </a:p>
        </p:txBody>
      </p:sp>
      <p:sp>
        <p:nvSpPr>
          <p:cNvPr id="5" name="Footer Placeholder 4"/>
          <p:cNvSpPr>
            <a:spLocks noGrp="1"/>
          </p:cNvSpPr>
          <p:nvPr>
            <p:ph type="ftr" sz="quarter" idx="3"/>
          </p:nvPr>
        </p:nvSpPr>
        <p:spPr>
          <a:xfrm>
            <a:off x="812801" y="7249635"/>
            <a:ext cx="7557134" cy="438150"/>
          </a:xfrm>
          <a:prstGeom prst="rect">
            <a:avLst/>
          </a:prstGeom>
        </p:spPr>
        <p:txBody>
          <a:bodyPr vert="horz" lIns="91440" tIns="45720" rIns="91440" bIns="45720" rtlCol="0" anchor="ctr"/>
          <a:lstStyle>
            <a:lvl1pPr algn="l">
              <a:defRPr sz="1080">
                <a:solidFill>
                  <a:schemeClr val="tx1">
                    <a:tint val="75000"/>
                  </a:schemeClr>
                </a:solidFill>
              </a:defRPr>
            </a:lvl1pPr>
          </a:lstStyle>
          <a:p>
            <a:r>
              <a:rPr lang="en-IN"/>
              <a:t>1</a:t>
            </a:r>
          </a:p>
        </p:txBody>
      </p:sp>
      <p:sp>
        <p:nvSpPr>
          <p:cNvPr id="6" name="Slide Number Placeholder 5"/>
          <p:cNvSpPr>
            <a:spLocks noGrp="1"/>
          </p:cNvSpPr>
          <p:nvPr>
            <p:ph type="sldNum" sz="quarter" idx="4"/>
          </p:nvPr>
        </p:nvSpPr>
        <p:spPr>
          <a:xfrm>
            <a:off x="10308796" y="7249635"/>
            <a:ext cx="820007" cy="438150"/>
          </a:xfrm>
          <a:prstGeom prst="rect">
            <a:avLst/>
          </a:prstGeom>
        </p:spPr>
        <p:txBody>
          <a:bodyPr vert="horz" lIns="91440" tIns="45720" rIns="91440" bIns="45720" rtlCol="0" anchor="ctr"/>
          <a:lstStyle>
            <a:lvl1pPr algn="r">
              <a:defRPr sz="1080">
                <a:solidFill>
                  <a:schemeClr val="accent1"/>
                </a:solidFill>
              </a:defRPr>
            </a:lvl1pPr>
          </a:lstStyle>
          <a:p>
            <a:fld id="{7A588F64-51AE-4354-A298-1ABE73B90089}" type="slidenum">
              <a:rPr lang="en-IN" smtClean="0"/>
              <a:t>‹#›</a:t>
            </a:fld>
            <a:endParaRPr lang="en-IN"/>
          </a:p>
        </p:txBody>
      </p:sp>
    </p:spTree>
    <p:extLst>
      <p:ext uri="{BB962C8B-B14F-4D97-AF65-F5344CB8AC3E}">
        <p14:creationId xmlns:p14="http://schemas.microsoft.com/office/powerpoint/2010/main" val="3023395539"/>
      </p:ext>
    </p:extLst>
  </p:cSld>
  <p:clrMap bg1="lt1" tx1="dk1" bg2="lt2" tx2="dk2" accent1="accent1" accent2="accent2" accent3="accent3" accent4="accent4" accent5="accent5" accent6="accent6" hlink="hlink" folHlink="folHlink"/>
  <p:sldLayoutIdLst>
    <p:sldLayoutId id="2147483969" r:id="rId1"/>
    <p:sldLayoutId id="2147483970" r:id="rId2"/>
    <p:sldLayoutId id="2147483971" r:id="rId3"/>
    <p:sldLayoutId id="2147483972" r:id="rId4"/>
    <p:sldLayoutId id="2147483973" r:id="rId5"/>
    <p:sldLayoutId id="2147483974" r:id="rId6"/>
    <p:sldLayoutId id="2147483975" r:id="rId7"/>
    <p:sldLayoutId id="2147483976" r:id="rId8"/>
    <p:sldLayoutId id="2147483977" r:id="rId9"/>
    <p:sldLayoutId id="2147483978" r:id="rId10"/>
    <p:sldLayoutId id="2147483979" r:id="rId11"/>
    <p:sldLayoutId id="2147483980" r:id="rId12"/>
    <p:sldLayoutId id="2147483981" r:id="rId13"/>
    <p:sldLayoutId id="2147483982" r:id="rId14"/>
    <p:sldLayoutId id="2147483983" r:id="rId15"/>
    <p:sldLayoutId id="2147483984" r:id="rId16"/>
    <p:sldLayoutId id="2147483985" r:id="rId17"/>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hf hdr="0" ftr="0" dt="0"/>
  <p:txStyles>
    <p:titleStyle>
      <a:lvl1pPr algn="l" defTabSz="548640" rtl="0" eaLnBrk="1" latinLnBrk="0" hangingPunct="1">
        <a:spcBef>
          <a:spcPct val="0"/>
        </a:spcBef>
        <a:buNone/>
        <a:defRPr sz="432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16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192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68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7.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4" name="Text 2"/>
          <p:cNvSpPr/>
          <p:nvPr/>
        </p:nvSpPr>
        <p:spPr>
          <a:xfrm>
            <a:off x="1123" y="1226557"/>
            <a:ext cx="11970925" cy="1979549"/>
          </a:xfrm>
          <a:prstGeom prst="rect">
            <a:avLst/>
          </a:prstGeom>
          <a:noFill/>
          <a:ln/>
        </p:spPr>
        <p:txBody>
          <a:bodyPr wrap="square" lIns="91440" tIns="45720" rIns="91440" bIns="45720" rtlCol="0" anchor="t"/>
          <a:lstStyle/>
          <a:p>
            <a:pPr algn="ctr">
              <a:lnSpc>
                <a:spcPts val="7621"/>
              </a:lnSpc>
            </a:pPr>
            <a:r>
              <a:rPr lang="en-US" sz="4800" dirty="0">
                <a:effectLst>
                  <a:outerShdw blurRad="38100" dist="38100" dir="2700000" algn="tl">
                    <a:srgbClr val="000000">
                      <a:alpha val="43137"/>
                    </a:srgbClr>
                  </a:outerShdw>
                </a:effectLst>
              </a:rPr>
              <a:t>AI Health Advisor: An AI-Based Health And Nutrition Prediction System</a:t>
            </a:r>
          </a:p>
        </p:txBody>
      </p:sp>
      <p:sp>
        <p:nvSpPr>
          <p:cNvPr id="5" name="Text 3"/>
          <p:cNvSpPr/>
          <p:nvPr/>
        </p:nvSpPr>
        <p:spPr>
          <a:xfrm>
            <a:off x="5126" y="3365608"/>
            <a:ext cx="12260223" cy="732712"/>
          </a:xfrm>
          <a:prstGeom prst="rect">
            <a:avLst/>
          </a:prstGeom>
          <a:noFill/>
          <a:ln/>
        </p:spPr>
        <p:txBody>
          <a:bodyPr wrap="none" lIns="91440" tIns="45720" rIns="91440" bIns="45720" rtlCol="0" anchor="t"/>
          <a:lstStyle/>
          <a:p>
            <a:pPr algn="ctr">
              <a:lnSpc>
                <a:spcPts val="2916"/>
              </a:lnSpc>
            </a:pPr>
            <a:r>
              <a:rPr lang="en-US" sz="3600" dirty="0">
                <a:solidFill>
                  <a:srgbClr val="3D3838"/>
                </a:solidFill>
                <a:effectLst>
                  <a:outerShdw blurRad="38100" dist="38100" dir="2700000" algn="tl">
                    <a:srgbClr val="000000">
                      <a:alpha val="43137"/>
                    </a:srgbClr>
                  </a:outerShdw>
                </a:effectLst>
                <a:latin typeface="Tekton Pro Ext"/>
                <a:ea typeface="Source Sans Pro"/>
                <a:cs typeface="Source Sans Pro" pitchFamily="34" charset="-120"/>
              </a:rPr>
              <a:t>Domain</a:t>
            </a:r>
            <a:r>
              <a:rPr lang="en-US" sz="3600" dirty="0">
                <a:solidFill>
                  <a:srgbClr val="3D3838"/>
                </a:solidFill>
                <a:effectLst>
                  <a:outerShdw blurRad="38100" dist="38100" dir="2700000" algn="tl">
                    <a:srgbClr val="000000">
                      <a:alpha val="43137"/>
                    </a:srgbClr>
                  </a:outerShdw>
                </a:effectLst>
                <a:latin typeface="Source Sans Pro"/>
                <a:ea typeface="Source Sans Pro"/>
                <a:cs typeface="Source Sans Pro" pitchFamily="34" charset="-120"/>
              </a:rPr>
              <a:t>:   </a:t>
            </a:r>
            <a:r>
              <a:rPr lang="en-US" sz="3600" dirty="0">
                <a:solidFill>
                  <a:srgbClr val="3D3838"/>
                </a:solidFill>
                <a:effectLst>
                  <a:outerShdw blurRad="38100" dist="38100" dir="2700000" algn="tl">
                    <a:srgbClr val="000000">
                      <a:alpha val="43137"/>
                    </a:srgbClr>
                  </a:outerShdw>
                </a:effectLst>
                <a:latin typeface="Tekton Pro"/>
                <a:ea typeface="Source Sans Pro"/>
                <a:cs typeface="Source Sans Pro" pitchFamily="34" charset="-120"/>
              </a:rPr>
              <a:t>Artificial Intelligence </a:t>
            </a:r>
            <a:endParaRPr lang="en-US" sz="3600" dirty="0">
              <a:effectLst>
                <a:outerShdw blurRad="38100" dist="38100" dir="2700000" algn="tl">
                  <a:srgbClr val="000000">
                    <a:alpha val="43137"/>
                  </a:srgbClr>
                </a:outerShdw>
              </a:effectLst>
              <a:latin typeface="Source Sans Pro"/>
              <a:ea typeface="Source Sans Pro"/>
            </a:endParaRPr>
          </a:p>
        </p:txBody>
      </p:sp>
      <p:sp>
        <p:nvSpPr>
          <p:cNvPr id="6" name="Text 4"/>
          <p:cNvSpPr/>
          <p:nvPr/>
        </p:nvSpPr>
        <p:spPr>
          <a:xfrm>
            <a:off x="-502214" y="5628973"/>
            <a:ext cx="12260223" cy="370403"/>
          </a:xfrm>
          <a:prstGeom prst="rect">
            <a:avLst/>
          </a:prstGeom>
          <a:noFill/>
          <a:ln/>
        </p:spPr>
        <p:txBody>
          <a:bodyPr wrap="none" rtlCol="0" anchor="t"/>
          <a:lstStyle/>
          <a:p>
            <a:pPr marL="0" indent="0" algn="ctr">
              <a:lnSpc>
                <a:spcPts val="2916"/>
              </a:lnSpc>
              <a:buNone/>
            </a:pPr>
            <a:r>
              <a:rPr lang="en-US" sz="2800" dirty="0">
                <a:solidFill>
                  <a:srgbClr val="3D3838"/>
                </a:solidFill>
                <a:effectLst>
                  <a:outerShdw blurRad="38100" dist="38100" dir="2700000" algn="tl">
                    <a:srgbClr val="000000">
                      <a:alpha val="43137"/>
                    </a:srgbClr>
                  </a:outerShdw>
                </a:effectLst>
                <a:latin typeface="Papyrus" panose="03070502060502030205" pitchFamily="66" charset="0"/>
                <a:ea typeface="Source Sans Pro" pitchFamily="34" charset="-122"/>
                <a:cs typeface="Source Sans Pro" pitchFamily="34" charset="-120"/>
              </a:rPr>
              <a:t>Team Members:</a:t>
            </a:r>
            <a:endParaRPr lang="en-US" sz="2800" dirty="0">
              <a:effectLst>
                <a:outerShdw blurRad="38100" dist="38100" dir="2700000" algn="tl">
                  <a:srgbClr val="000000">
                    <a:alpha val="43137"/>
                  </a:srgbClr>
                </a:outerShdw>
              </a:effectLst>
              <a:latin typeface="Papyrus" panose="03070502060502030205" pitchFamily="66" charset="0"/>
            </a:endParaRPr>
          </a:p>
        </p:txBody>
      </p:sp>
      <p:sp>
        <p:nvSpPr>
          <p:cNvPr id="7" name="Text 5"/>
          <p:cNvSpPr/>
          <p:nvPr/>
        </p:nvSpPr>
        <p:spPr>
          <a:xfrm>
            <a:off x="-512462" y="6290226"/>
            <a:ext cx="12260223" cy="370403"/>
          </a:xfrm>
          <a:prstGeom prst="rect">
            <a:avLst/>
          </a:prstGeom>
          <a:noFill/>
          <a:ln/>
        </p:spPr>
        <p:txBody>
          <a:bodyPr wrap="none" rtlCol="0" anchor="t"/>
          <a:lstStyle/>
          <a:p>
            <a:pPr marL="0" indent="0" algn="ctr">
              <a:lnSpc>
                <a:spcPts val="2916"/>
              </a:lnSpc>
              <a:buNone/>
            </a:pPr>
            <a:r>
              <a:rPr lang="en-US" sz="3600" b="1" dirty="0" err="1">
                <a:solidFill>
                  <a:srgbClr val="3D3838"/>
                </a:solidFill>
                <a:latin typeface="Tempus Sans ITC" panose="04020404030D07020202" pitchFamily="82" charset="0"/>
                <a:ea typeface="Source Sans Pro" pitchFamily="34" charset="-122"/>
                <a:cs typeface="Source Sans Pro" pitchFamily="34" charset="-120"/>
              </a:rPr>
              <a:t>Nikhitha</a:t>
            </a:r>
            <a:r>
              <a:rPr lang="en-US" sz="3600" b="1" dirty="0">
                <a:solidFill>
                  <a:srgbClr val="3D3838"/>
                </a:solidFill>
                <a:latin typeface="Tempus Sans ITC" panose="04020404030D07020202" pitchFamily="82" charset="0"/>
                <a:ea typeface="Source Sans Pro" pitchFamily="34" charset="-122"/>
                <a:cs typeface="Source Sans Pro" pitchFamily="34" charset="-120"/>
              </a:rPr>
              <a:t> K V</a:t>
            </a:r>
            <a:r>
              <a:rPr lang="en-US" sz="3600" b="1" dirty="0">
                <a:solidFill>
                  <a:srgbClr val="3D3838"/>
                </a:solidFill>
                <a:latin typeface="Viner Hand ITC" panose="03070502030502020203" pitchFamily="66" charset="0"/>
                <a:ea typeface="Source Sans Pro" pitchFamily="34" charset="-122"/>
                <a:cs typeface="Source Sans Pro" pitchFamily="34" charset="-120"/>
              </a:rPr>
              <a:t>(</a:t>
            </a:r>
            <a:r>
              <a:rPr lang="en-US" sz="3600" b="1" dirty="0">
                <a:solidFill>
                  <a:srgbClr val="3D3838"/>
                </a:solidFill>
                <a:latin typeface="STZhongsong" panose="02010600040101010101" pitchFamily="2" charset="-122"/>
                <a:ea typeface="STZhongsong" panose="02010600040101010101" pitchFamily="2" charset="-122"/>
                <a:cs typeface="Source Sans Pro" pitchFamily="34" charset="-120"/>
              </a:rPr>
              <a:t>2022PECCS227</a:t>
            </a:r>
            <a:r>
              <a:rPr lang="en-US" sz="3600" b="1" dirty="0">
                <a:solidFill>
                  <a:srgbClr val="3D3838"/>
                </a:solidFill>
                <a:latin typeface="Viner Hand ITC" panose="03070502030502020203" pitchFamily="66" charset="0"/>
                <a:ea typeface="Source Sans Pro" pitchFamily="34" charset="-122"/>
                <a:cs typeface="Source Sans Pro" pitchFamily="34" charset="-120"/>
              </a:rPr>
              <a:t>)</a:t>
            </a:r>
            <a:endParaRPr lang="en-US" sz="3600" b="1" dirty="0">
              <a:latin typeface="Viner Hand ITC" panose="03070502030502020203" pitchFamily="66" charset="0"/>
            </a:endParaRPr>
          </a:p>
        </p:txBody>
      </p:sp>
      <p:sp>
        <p:nvSpPr>
          <p:cNvPr id="8" name="Text 6"/>
          <p:cNvSpPr/>
          <p:nvPr/>
        </p:nvSpPr>
        <p:spPr>
          <a:xfrm>
            <a:off x="-512458" y="6915088"/>
            <a:ext cx="12260223" cy="370403"/>
          </a:xfrm>
          <a:prstGeom prst="rect">
            <a:avLst/>
          </a:prstGeom>
          <a:noFill/>
          <a:ln/>
        </p:spPr>
        <p:txBody>
          <a:bodyPr wrap="none" rtlCol="0" anchor="t"/>
          <a:lstStyle/>
          <a:p>
            <a:pPr marL="0" indent="0" algn="ctr">
              <a:lnSpc>
                <a:spcPts val="2916"/>
              </a:lnSpc>
              <a:buNone/>
            </a:pPr>
            <a:r>
              <a:rPr lang="en-US" sz="3600" b="1" dirty="0" err="1">
                <a:solidFill>
                  <a:srgbClr val="3D3838"/>
                </a:solidFill>
                <a:latin typeface="Tempus Sans ITC" panose="04020404030D07020202" pitchFamily="82" charset="0"/>
                <a:ea typeface="Source Sans Pro" pitchFamily="34" charset="-122"/>
                <a:cs typeface="Source Sans Pro" pitchFamily="34" charset="-120"/>
              </a:rPr>
              <a:t>Nikitha</a:t>
            </a:r>
            <a:r>
              <a:rPr lang="en-US" sz="3600" b="1" dirty="0">
                <a:solidFill>
                  <a:srgbClr val="3D3838"/>
                </a:solidFill>
                <a:latin typeface="Tempus Sans ITC" panose="04020404030D07020202" pitchFamily="82" charset="0"/>
                <a:ea typeface="Source Sans Pro" pitchFamily="34" charset="-122"/>
                <a:cs typeface="Source Sans Pro" pitchFamily="34" charset="-120"/>
              </a:rPr>
              <a:t> R G</a:t>
            </a:r>
            <a:r>
              <a:rPr lang="en-US" sz="3600" b="1" dirty="0">
                <a:solidFill>
                  <a:srgbClr val="3D3838"/>
                </a:solidFill>
                <a:latin typeface="Viner Hand ITC" panose="03070502030502020203" pitchFamily="66" charset="0"/>
                <a:ea typeface="Source Sans Pro" pitchFamily="34" charset="-122"/>
                <a:cs typeface="Source Sans Pro" pitchFamily="34" charset="-120"/>
              </a:rPr>
              <a:t>(</a:t>
            </a:r>
            <a:r>
              <a:rPr lang="en-US" sz="3600" b="1" dirty="0">
                <a:solidFill>
                  <a:srgbClr val="3D3838"/>
                </a:solidFill>
                <a:latin typeface="STZhongsong" panose="02010600040101010101" pitchFamily="2" charset="-122"/>
                <a:ea typeface="STZhongsong" panose="02010600040101010101" pitchFamily="2" charset="-122"/>
                <a:cs typeface="Source Sans Pro" pitchFamily="34" charset="-120"/>
              </a:rPr>
              <a:t>2022PECCS228</a:t>
            </a:r>
            <a:r>
              <a:rPr lang="en-US" sz="3600" b="1" dirty="0">
                <a:solidFill>
                  <a:srgbClr val="3D3838"/>
                </a:solidFill>
                <a:latin typeface="Viner Hand ITC" panose="03070502030502020203" pitchFamily="66" charset="0"/>
                <a:ea typeface="Source Sans Pro" pitchFamily="34" charset="-122"/>
                <a:cs typeface="Source Sans Pro" pitchFamily="34" charset="-120"/>
              </a:rPr>
              <a:t>)</a:t>
            </a:r>
            <a:endParaRPr lang="en-US" sz="3600" b="1" dirty="0">
              <a:latin typeface="Viner Hand ITC" panose="03070502030502020203" pitchFamily="66" charset="0"/>
            </a:endParaRPr>
          </a:p>
        </p:txBody>
      </p:sp>
      <p:sp>
        <p:nvSpPr>
          <p:cNvPr id="9" name="TextBox 8">
            <a:extLst>
              <a:ext uri="{FF2B5EF4-FFF2-40B4-BE49-F238E27FC236}">
                <a16:creationId xmlns:a16="http://schemas.microsoft.com/office/drawing/2014/main" id="{26FED326-9FB3-4E07-8401-93B472F70C67}"/>
              </a:ext>
            </a:extLst>
          </p:cNvPr>
          <p:cNvSpPr txBox="1"/>
          <p:nvPr/>
        </p:nvSpPr>
        <p:spPr>
          <a:xfrm>
            <a:off x="4042440" y="4076884"/>
            <a:ext cx="3158422" cy="1077218"/>
          </a:xfrm>
          <a:prstGeom prst="rect">
            <a:avLst/>
          </a:prstGeom>
          <a:noFill/>
        </p:spPr>
        <p:txBody>
          <a:bodyPr wrap="square" rtlCol="0">
            <a:spAutoFit/>
          </a:bodyPr>
          <a:lstStyle/>
          <a:p>
            <a:r>
              <a:rPr lang="en-US" sz="3200" i="1" dirty="0">
                <a:solidFill>
                  <a:srgbClr val="3D3838"/>
                </a:solidFill>
                <a:latin typeface="Tekton Pro Ext" panose="020F0605020208020904" pitchFamily="34" charset="0"/>
                <a:ea typeface="Source Sans Pro" pitchFamily="34" charset="-122"/>
                <a:cs typeface="Source Sans Pro" pitchFamily="34" charset="-120"/>
              </a:rPr>
              <a:t>Batch</a:t>
            </a:r>
            <a:r>
              <a:rPr lang="en-US" sz="3200" i="1" dirty="0">
                <a:solidFill>
                  <a:srgbClr val="3D3838"/>
                </a:solidFill>
                <a:latin typeface="Source Sans Pro" pitchFamily="34" charset="0"/>
                <a:ea typeface="Source Sans Pro" pitchFamily="34" charset="-122"/>
                <a:cs typeface="Source Sans Pro" pitchFamily="34" charset="-120"/>
              </a:rPr>
              <a:t>:   </a:t>
            </a:r>
            <a:r>
              <a:rPr lang="en-US" sz="3200" i="1" dirty="0">
                <a:solidFill>
                  <a:srgbClr val="3D3838"/>
                </a:solidFill>
                <a:latin typeface="Tekton Pro" panose="020F0603020208020904" pitchFamily="34" charset="0"/>
                <a:ea typeface="Source Sans Pro" pitchFamily="34" charset="-122"/>
                <a:cs typeface="Source Sans Pro" pitchFamily="34" charset="-120"/>
              </a:rPr>
              <a:t>C - 12</a:t>
            </a:r>
            <a:endParaRPr lang="en-US" sz="3200" i="1" dirty="0"/>
          </a:p>
          <a:p>
            <a:endParaRPr lang="en-IN" sz="3200" i="1" dirty="0"/>
          </a:p>
        </p:txBody>
      </p:sp>
      <p:sp>
        <p:nvSpPr>
          <p:cNvPr id="2" name="TextBox 1">
            <a:extLst>
              <a:ext uri="{FF2B5EF4-FFF2-40B4-BE49-F238E27FC236}">
                <a16:creationId xmlns:a16="http://schemas.microsoft.com/office/drawing/2014/main" id="{3918947C-B6CE-C5EA-BFD0-31239752E9BE}"/>
              </a:ext>
            </a:extLst>
          </p:cNvPr>
          <p:cNvSpPr txBox="1"/>
          <p:nvPr/>
        </p:nvSpPr>
        <p:spPr>
          <a:xfrm>
            <a:off x="2087592" y="431321"/>
            <a:ext cx="854014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3600" dirty="0">
                <a:latin typeface="Tekton Pro"/>
                <a:ea typeface="+mn-lt"/>
                <a:cs typeface="+mn-lt"/>
              </a:rPr>
              <a:t>21CS1512 - Socially Relevant Mini Project </a:t>
            </a:r>
            <a:endParaRPr lang="en-US" sz="3600" dirty="0">
              <a:latin typeface="Tekton Pro"/>
            </a:endParaRPr>
          </a:p>
        </p:txBody>
      </p:sp>
      <p:sp>
        <p:nvSpPr>
          <p:cNvPr id="10" name="TextBox 9">
            <a:extLst>
              <a:ext uri="{FF2B5EF4-FFF2-40B4-BE49-F238E27FC236}">
                <a16:creationId xmlns:a16="http://schemas.microsoft.com/office/drawing/2014/main" id="{5E9FF235-1016-3B5D-F195-D05EE564CAA4}"/>
              </a:ext>
            </a:extLst>
          </p:cNvPr>
          <p:cNvSpPr txBox="1"/>
          <p:nvPr/>
        </p:nvSpPr>
        <p:spPr>
          <a:xfrm>
            <a:off x="14047075" y="299544"/>
            <a:ext cx="42566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sz="2800" dirty="0">
                <a:solidFill>
                  <a:schemeClr val="bg1"/>
                </a:solidFill>
              </a:rPr>
              <a:t>1</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23FD2F-15B9-4655-435A-EECBA9468CAC}"/>
              </a:ext>
            </a:extLst>
          </p:cNvPr>
          <p:cNvSpPr txBox="1"/>
          <p:nvPr/>
        </p:nvSpPr>
        <p:spPr>
          <a:xfrm>
            <a:off x="201698" y="215837"/>
            <a:ext cx="296016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cs typeface="Times New Roman"/>
              </a:rPr>
              <a:t>UML diagram</a:t>
            </a:r>
            <a:endParaRPr lang="en-GB" sz="3600">
              <a:latin typeface="Times New Roman"/>
              <a:cs typeface="Times New Roman"/>
            </a:endParaRPr>
          </a:p>
        </p:txBody>
      </p:sp>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10</a:t>
            </a:r>
          </a:p>
        </p:txBody>
      </p:sp>
      <p:sp>
        <p:nvSpPr>
          <p:cNvPr id="8" name="TextBox 7">
            <a:extLst>
              <a:ext uri="{FF2B5EF4-FFF2-40B4-BE49-F238E27FC236}">
                <a16:creationId xmlns:a16="http://schemas.microsoft.com/office/drawing/2014/main" id="{553F2056-4896-2F78-1FF7-9A2443FAA47E}"/>
              </a:ext>
            </a:extLst>
          </p:cNvPr>
          <p:cNvSpPr txBox="1"/>
          <p:nvPr/>
        </p:nvSpPr>
        <p:spPr>
          <a:xfrm>
            <a:off x="2620333" y="856610"/>
            <a:ext cx="296016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Times New Roman"/>
                <a:cs typeface="Times New Roman"/>
              </a:rPr>
              <a:t>State Diagram</a:t>
            </a:r>
            <a:endParaRPr lang="en-US"/>
          </a:p>
        </p:txBody>
      </p:sp>
      <p:pic>
        <p:nvPicPr>
          <p:cNvPr id="10" name="Picture 9" descr="A diagram of a process&#10;&#10;Description automatically generated">
            <a:extLst>
              <a:ext uri="{FF2B5EF4-FFF2-40B4-BE49-F238E27FC236}">
                <a16:creationId xmlns:a16="http://schemas.microsoft.com/office/drawing/2014/main" id="{35DB1BCE-C958-507F-CAEF-D87BE702AF78}"/>
              </a:ext>
            </a:extLst>
          </p:cNvPr>
          <p:cNvPicPr>
            <a:picLocks noChangeAspect="1"/>
          </p:cNvPicPr>
          <p:nvPr/>
        </p:nvPicPr>
        <p:blipFill>
          <a:blip r:embed="rId2">
            <a:biLevel thresh="75000"/>
          </a:blip>
          <a:stretch>
            <a:fillRect/>
          </a:stretch>
        </p:blipFill>
        <p:spPr>
          <a:xfrm>
            <a:off x="5115977" y="1370148"/>
            <a:ext cx="2197109" cy="6519818"/>
          </a:xfrm>
          <a:prstGeom prst="rect">
            <a:avLst/>
          </a:prstGeom>
        </p:spPr>
      </p:pic>
    </p:spTree>
    <p:extLst>
      <p:ext uri="{BB962C8B-B14F-4D97-AF65-F5344CB8AC3E}">
        <p14:creationId xmlns:p14="http://schemas.microsoft.com/office/powerpoint/2010/main" val="2432711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23FD2F-15B9-4655-435A-EECBA9468CAC}"/>
              </a:ext>
            </a:extLst>
          </p:cNvPr>
          <p:cNvSpPr txBox="1"/>
          <p:nvPr/>
        </p:nvSpPr>
        <p:spPr>
          <a:xfrm>
            <a:off x="201698" y="215837"/>
            <a:ext cx="296016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cs typeface="Times New Roman"/>
              </a:rPr>
              <a:t>UML diagram</a:t>
            </a:r>
            <a:endParaRPr lang="en-GB" sz="3600">
              <a:latin typeface="Times New Roman"/>
              <a:cs typeface="Times New Roman"/>
            </a:endParaRPr>
          </a:p>
        </p:txBody>
      </p:sp>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11</a:t>
            </a:r>
          </a:p>
        </p:txBody>
      </p:sp>
      <p:sp>
        <p:nvSpPr>
          <p:cNvPr id="3" name="TextBox 2">
            <a:extLst>
              <a:ext uri="{FF2B5EF4-FFF2-40B4-BE49-F238E27FC236}">
                <a16:creationId xmlns:a16="http://schemas.microsoft.com/office/drawing/2014/main" id="{722F2A99-A8DD-1532-10AF-CE96B15F499C}"/>
              </a:ext>
            </a:extLst>
          </p:cNvPr>
          <p:cNvSpPr txBox="1"/>
          <p:nvPr/>
        </p:nvSpPr>
        <p:spPr>
          <a:xfrm>
            <a:off x="2223610" y="862168"/>
            <a:ext cx="325044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latin typeface="Times New Roman"/>
                <a:cs typeface="Times New Roman"/>
              </a:rPr>
              <a:t>Component Diagram</a:t>
            </a:r>
            <a:endParaRPr lang="en-US" dirty="0"/>
          </a:p>
        </p:txBody>
      </p:sp>
      <p:pic>
        <p:nvPicPr>
          <p:cNvPr id="7" name="Picture 6">
            <a:extLst>
              <a:ext uri="{FF2B5EF4-FFF2-40B4-BE49-F238E27FC236}">
                <a16:creationId xmlns:a16="http://schemas.microsoft.com/office/drawing/2014/main" id="{D608B9DB-5FA8-4AA4-88BC-A63A5706178B}"/>
              </a:ext>
            </a:extLst>
          </p:cNvPr>
          <p:cNvPicPr>
            <a:picLocks noChangeAspect="1"/>
          </p:cNvPicPr>
          <p:nvPr/>
        </p:nvPicPr>
        <p:blipFill>
          <a:blip r:embed="rId2"/>
          <a:stretch>
            <a:fillRect/>
          </a:stretch>
        </p:blipFill>
        <p:spPr>
          <a:xfrm>
            <a:off x="3161861" y="1385388"/>
            <a:ext cx="6646321" cy="6537898"/>
          </a:xfrm>
          <a:prstGeom prst="rect">
            <a:avLst/>
          </a:prstGeom>
        </p:spPr>
      </p:pic>
    </p:spTree>
    <p:extLst>
      <p:ext uri="{BB962C8B-B14F-4D97-AF65-F5344CB8AC3E}">
        <p14:creationId xmlns:p14="http://schemas.microsoft.com/office/powerpoint/2010/main" val="18182477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23FD2F-15B9-4655-435A-EECBA9468CAC}"/>
              </a:ext>
            </a:extLst>
          </p:cNvPr>
          <p:cNvSpPr txBox="1"/>
          <p:nvPr/>
        </p:nvSpPr>
        <p:spPr>
          <a:xfrm>
            <a:off x="201698" y="215837"/>
            <a:ext cx="296016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cs typeface="Times New Roman"/>
              </a:rPr>
              <a:t>UML diagram</a:t>
            </a:r>
            <a:endParaRPr lang="en-GB" sz="3600">
              <a:latin typeface="Times New Roman"/>
              <a:cs typeface="Times New Roman"/>
            </a:endParaRPr>
          </a:p>
        </p:txBody>
      </p:sp>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12</a:t>
            </a:r>
          </a:p>
        </p:txBody>
      </p:sp>
      <p:sp>
        <p:nvSpPr>
          <p:cNvPr id="8" name="TextBox 7">
            <a:extLst>
              <a:ext uri="{FF2B5EF4-FFF2-40B4-BE49-F238E27FC236}">
                <a16:creationId xmlns:a16="http://schemas.microsoft.com/office/drawing/2014/main" id="{1A636F96-33C4-8CE8-3C46-3D56CC73EB3B}"/>
              </a:ext>
            </a:extLst>
          </p:cNvPr>
          <p:cNvSpPr txBox="1"/>
          <p:nvPr/>
        </p:nvSpPr>
        <p:spPr>
          <a:xfrm>
            <a:off x="1952676" y="854192"/>
            <a:ext cx="407776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ea typeface="+mn-lt"/>
                <a:cs typeface="+mn-lt"/>
              </a:rPr>
              <a:t>Deployment Diagram</a:t>
            </a:r>
            <a:endParaRPr lang="en-US">
              <a:ea typeface="+mn-lt"/>
              <a:cs typeface="+mn-lt"/>
            </a:endParaRPr>
          </a:p>
        </p:txBody>
      </p:sp>
      <p:pic>
        <p:nvPicPr>
          <p:cNvPr id="3" name="Picture 2">
            <a:extLst>
              <a:ext uri="{FF2B5EF4-FFF2-40B4-BE49-F238E27FC236}">
                <a16:creationId xmlns:a16="http://schemas.microsoft.com/office/drawing/2014/main" id="{244B24A9-56A0-4F74-9AD9-DDD1A664934F}"/>
              </a:ext>
            </a:extLst>
          </p:cNvPr>
          <p:cNvPicPr>
            <a:picLocks noChangeAspect="1"/>
          </p:cNvPicPr>
          <p:nvPr/>
        </p:nvPicPr>
        <p:blipFill>
          <a:blip r:embed="rId2"/>
          <a:stretch>
            <a:fillRect/>
          </a:stretch>
        </p:blipFill>
        <p:spPr>
          <a:xfrm>
            <a:off x="1615209" y="1786173"/>
            <a:ext cx="9581525" cy="5797095"/>
          </a:xfrm>
          <a:prstGeom prst="rect">
            <a:avLst/>
          </a:prstGeom>
        </p:spPr>
      </p:pic>
    </p:spTree>
    <p:extLst>
      <p:ext uri="{BB962C8B-B14F-4D97-AF65-F5344CB8AC3E}">
        <p14:creationId xmlns:p14="http://schemas.microsoft.com/office/powerpoint/2010/main" val="3685918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60" name="Group 59">
            <a:extLst>
              <a:ext uri="{FF2B5EF4-FFF2-40B4-BE49-F238E27FC236}">
                <a16:creationId xmlns:a16="http://schemas.microsoft.com/office/drawing/2014/main" id="{5E7C6FB2-8D54-49F6-AD99-A87D2F9F38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160"/>
            <a:ext cx="14630400" cy="8239760"/>
            <a:chOff x="0" y="-8467"/>
            <a:chExt cx="12192000" cy="6866467"/>
          </a:xfrm>
        </p:grpSpPr>
        <p:sp>
          <p:nvSpPr>
            <p:cNvPr id="12" name="Freeform 14">
              <a:extLst>
                <a:ext uri="{FF2B5EF4-FFF2-40B4-BE49-F238E27FC236}">
                  <a16:creationId xmlns:a16="http://schemas.microsoft.com/office/drawing/2014/main" id="{5B78F7DD-4E31-4D90-A237-C5FA3FF019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3" name="Straight Connector 12">
              <a:extLst>
                <a:ext uri="{FF2B5EF4-FFF2-40B4-BE49-F238E27FC236}">
                  <a16:creationId xmlns:a16="http://schemas.microsoft.com/office/drawing/2014/main" id="{4A3D78EB-B8AB-4890-ACB5-626E6E7BE1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DA4F4A4B-F440-4349-B8D1-38D37838170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7E064F14-13AA-4DD6-BDD4-8BF234A00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5">
              <a:extLst>
                <a:ext uri="{FF2B5EF4-FFF2-40B4-BE49-F238E27FC236}">
                  <a16:creationId xmlns:a16="http://schemas.microsoft.com/office/drawing/2014/main" id="{3D1524CF-30E5-4311-8FBF-6345A3E94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Isosceles Triangle 16">
              <a:extLst>
                <a:ext uri="{FF2B5EF4-FFF2-40B4-BE49-F238E27FC236}">
                  <a16:creationId xmlns:a16="http://schemas.microsoft.com/office/drawing/2014/main" id="{B3165A77-5FB0-4E9A-853A-D3349DD75D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7">
              <a:extLst>
                <a:ext uri="{FF2B5EF4-FFF2-40B4-BE49-F238E27FC236}">
                  <a16:creationId xmlns:a16="http://schemas.microsoft.com/office/drawing/2014/main" id="{538B3FC4-8BCC-417E-BAC3-6E67F3BC6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8">
              <a:extLst>
                <a:ext uri="{FF2B5EF4-FFF2-40B4-BE49-F238E27FC236}">
                  <a16:creationId xmlns:a16="http://schemas.microsoft.com/office/drawing/2014/main" id="{843B7FC9-43EB-439E-ACC6-EF2819C58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29">
              <a:extLst>
                <a:ext uri="{FF2B5EF4-FFF2-40B4-BE49-F238E27FC236}">
                  <a16:creationId xmlns:a16="http://schemas.microsoft.com/office/drawing/2014/main" id="{4D6E9D09-8AAF-4A1E-B186-878965EB6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5F2191CB-1129-4C0F-BCBE-ADCFF12A6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3" name="Picture 2" descr="A screenshot of a computer program&#10;&#10;Description automatically generated">
            <a:extLst>
              <a:ext uri="{FF2B5EF4-FFF2-40B4-BE49-F238E27FC236}">
                <a16:creationId xmlns:a16="http://schemas.microsoft.com/office/drawing/2014/main" id="{A8628123-F20F-F1F9-2223-74E4D0FA885B}"/>
              </a:ext>
            </a:extLst>
          </p:cNvPr>
          <p:cNvPicPr>
            <a:picLocks noChangeAspect="1"/>
          </p:cNvPicPr>
          <p:nvPr/>
        </p:nvPicPr>
        <p:blipFill>
          <a:blip r:embed="rId2"/>
          <a:srcRect l="21173" r="43400"/>
          <a:stretch/>
        </p:blipFill>
        <p:spPr>
          <a:xfrm>
            <a:off x="1" y="10"/>
            <a:ext cx="5183111" cy="8229590"/>
          </a:xfrm>
          <a:custGeom>
            <a:avLst/>
            <a:gdLst/>
            <a:ahLst/>
            <a:cxnLst/>
            <a:rect l="l" t="t" r="r" b="b"/>
            <a:pathLst>
              <a:path w="4319259" h="6858000">
                <a:moveTo>
                  <a:pt x="0" y="0"/>
                </a:moveTo>
                <a:lnTo>
                  <a:pt x="4319259" y="0"/>
                </a:lnTo>
                <a:lnTo>
                  <a:pt x="4290943" y="189570"/>
                </a:lnTo>
                <a:lnTo>
                  <a:pt x="4287560" y="189570"/>
                </a:lnTo>
                <a:lnTo>
                  <a:pt x="3291496" y="6858000"/>
                </a:lnTo>
                <a:lnTo>
                  <a:pt x="0" y="6858000"/>
                </a:lnTo>
                <a:close/>
              </a:path>
            </a:pathLst>
          </a:custGeom>
        </p:spPr>
      </p:pic>
      <p:sp>
        <p:nvSpPr>
          <p:cNvPr id="61" name="Isosceles Triangle 30">
            <a:extLst>
              <a:ext uri="{FF2B5EF4-FFF2-40B4-BE49-F238E27FC236}">
                <a16:creationId xmlns:a16="http://schemas.microsoft.com/office/drawing/2014/main" id="{8FDF05CC-EBDD-4DB2-AA3C-360E542A4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1011115" cy="679938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2" name="Picture 1" descr="A screenshot of a computer program&#10;&#10;Description automatically generated">
            <a:extLst>
              <a:ext uri="{FF2B5EF4-FFF2-40B4-BE49-F238E27FC236}">
                <a16:creationId xmlns:a16="http://schemas.microsoft.com/office/drawing/2014/main" id="{9BE0AE99-F1AB-1DD5-A62B-3E1E40273DB3}"/>
              </a:ext>
            </a:extLst>
          </p:cNvPr>
          <p:cNvPicPr>
            <a:picLocks noChangeAspect="1"/>
          </p:cNvPicPr>
          <p:nvPr/>
        </p:nvPicPr>
        <p:blipFill>
          <a:blip r:embed="rId3"/>
          <a:srcRect l="21210" r="39248"/>
          <a:stretch/>
        </p:blipFill>
        <p:spPr>
          <a:xfrm>
            <a:off x="3952981" y="10"/>
            <a:ext cx="5785122" cy="8229590"/>
          </a:xfrm>
          <a:custGeom>
            <a:avLst/>
            <a:gdLst/>
            <a:ahLst/>
            <a:cxnLst/>
            <a:rect l="l" t="t" r="r" b="b"/>
            <a:pathLst>
              <a:path w="4820935" h="6858000">
                <a:moveTo>
                  <a:pt x="1027763" y="0"/>
                </a:moveTo>
                <a:lnTo>
                  <a:pt x="4820935" y="0"/>
                </a:lnTo>
                <a:lnTo>
                  <a:pt x="4792619" y="189570"/>
                </a:lnTo>
                <a:lnTo>
                  <a:pt x="4789235" y="189570"/>
                </a:lnTo>
                <a:lnTo>
                  <a:pt x="3793172" y="6858000"/>
                </a:lnTo>
                <a:lnTo>
                  <a:pt x="0" y="6858000"/>
                </a:lnTo>
                <a:lnTo>
                  <a:pt x="26598" y="6679936"/>
                </a:lnTo>
                <a:lnTo>
                  <a:pt x="29982" y="6679936"/>
                </a:lnTo>
                <a:close/>
              </a:path>
            </a:pathLst>
          </a:custGeom>
        </p:spPr>
      </p:pic>
      <p:pic>
        <p:nvPicPr>
          <p:cNvPr id="6" name="Picture 5" descr="A screenshot of a computer program&#10;&#10;Description automatically generated">
            <a:extLst>
              <a:ext uri="{FF2B5EF4-FFF2-40B4-BE49-F238E27FC236}">
                <a16:creationId xmlns:a16="http://schemas.microsoft.com/office/drawing/2014/main" id="{8B282A9F-5AC4-E9F5-BEC1-2EC61530D5CE}"/>
              </a:ext>
            </a:extLst>
          </p:cNvPr>
          <p:cNvPicPr>
            <a:picLocks noChangeAspect="1"/>
          </p:cNvPicPr>
          <p:nvPr/>
        </p:nvPicPr>
        <p:blipFill>
          <a:blip r:embed="rId4"/>
          <a:srcRect l="19630" r="38496"/>
          <a:stretch/>
        </p:blipFill>
        <p:spPr>
          <a:xfrm>
            <a:off x="8504100" y="10"/>
            <a:ext cx="6126300" cy="8229590"/>
          </a:xfrm>
          <a:custGeom>
            <a:avLst/>
            <a:gdLst/>
            <a:ahLst/>
            <a:cxnLst/>
            <a:rect l="l" t="t" r="r" b="b"/>
            <a:pathLst>
              <a:path w="5105250" h="6858000">
                <a:moveTo>
                  <a:pt x="1027763" y="0"/>
                </a:moveTo>
                <a:lnTo>
                  <a:pt x="5105250" y="0"/>
                </a:lnTo>
                <a:lnTo>
                  <a:pt x="5105250" y="6858000"/>
                </a:lnTo>
                <a:lnTo>
                  <a:pt x="0" y="6858000"/>
                </a:lnTo>
                <a:lnTo>
                  <a:pt x="26597" y="6679936"/>
                </a:lnTo>
                <a:lnTo>
                  <a:pt x="29981" y="6679936"/>
                </a:lnTo>
                <a:close/>
              </a:path>
            </a:pathLst>
          </a:custGeom>
        </p:spPr>
      </p:pic>
      <p:sp>
        <p:nvSpPr>
          <p:cNvPr id="62" name="Parallelogram 61">
            <a:extLst>
              <a:ext uri="{FF2B5EF4-FFF2-40B4-BE49-F238E27FC236}">
                <a16:creationId xmlns:a16="http://schemas.microsoft.com/office/drawing/2014/main" id="{2C470121-BC97-43BD-8F31-41C3D70FED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32985" y="4307840"/>
            <a:ext cx="11744136" cy="2613455"/>
          </a:xfrm>
          <a:prstGeom prst="parallelogram">
            <a:avLst>
              <a:gd name="adj" fmla="val 14777"/>
            </a:avLst>
          </a:prstGeom>
          <a:solidFill>
            <a:schemeClr val="tx1">
              <a:alpha val="8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3" name="Straight Connector 62">
            <a:extLst>
              <a:ext uri="{FF2B5EF4-FFF2-40B4-BE49-F238E27FC236}">
                <a16:creationId xmlns:a16="http://schemas.microsoft.com/office/drawing/2014/main" id="{1D65B3D3-986C-497B-B425-829CFF76DB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245214" y="0"/>
            <a:ext cx="1463040" cy="82296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64" name="Straight Connector 63">
            <a:extLst>
              <a:ext uri="{FF2B5EF4-FFF2-40B4-BE49-F238E27FC236}">
                <a16:creationId xmlns:a16="http://schemas.microsoft.com/office/drawing/2014/main" id="{C9C361E7-A649-4662-8679-CC423A812C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910320" y="4417695"/>
            <a:ext cx="5716270" cy="3811905"/>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65" name="Rectangle 23">
            <a:extLst>
              <a:ext uri="{FF2B5EF4-FFF2-40B4-BE49-F238E27FC236}">
                <a16:creationId xmlns:a16="http://schemas.microsoft.com/office/drawing/2014/main" id="{0A19D789-4BC6-4BFB-89F3-25C509766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771" y="-10160"/>
            <a:ext cx="3608819" cy="8239760"/>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6" name="Rectangle 25">
            <a:extLst>
              <a:ext uri="{FF2B5EF4-FFF2-40B4-BE49-F238E27FC236}">
                <a16:creationId xmlns:a16="http://schemas.microsoft.com/office/drawing/2014/main" id="{0BE41B17-DD52-45AA-91CC-ECC05ECA34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24130" y="-10160"/>
            <a:ext cx="3106270" cy="8239760"/>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67" name="Isosceles Triangle 24">
            <a:extLst>
              <a:ext uri="{FF2B5EF4-FFF2-40B4-BE49-F238E27FC236}">
                <a16:creationId xmlns:a16="http://schemas.microsoft.com/office/drawing/2014/main" id="{DBA945FB-6C8D-4E26-AECD-2B73E54117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18799" y="3657600"/>
            <a:ext cx="3911601" cy="4572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0E23FD2F-15B9-4655-435A-EECBA9468CAC}"/>
              </a:ext>
            </a:extLst>
          </p:cNvPr>
          <p:cNvSpPr txBox="1"/>
          <p:nvPr/>
        </p:nvSpPr>
        <p:spPr>
          <a:xfrm>
            <a:off x="2576826" y="4936164"/>
            <a:ext cx="8551977" cy="919040"/>
          </a:xfrm>
          <a:prstGeom prst="rect">
            <a:avLst/>
          </a:prstGeom>
        </p:spPr>
        <p:txBody>
          <a:bodyPr rot="0" spcFirstLastPara="0" vertOverflow="overflow" horzOverflow="overflow" vert="horz" lIns="91440" tIns="45720" rIns="91440" bIns="45720" numCol="1" spcCol="0" rtlCol="0" fromWordArt="0" anchor="b" anchorCtr="0" forceAA="0" compatLnSpc="1">
            <a:prstTxWarp prst="textNoShape">
              <a:avLst/>
            </a:prstTxWarp>
            <a:normAutofit/>
          </a:bodyPr>
          <a:lstStyle/>
          <a:p>
            <a:pPr algn="r">
              <a:spcBef>
                <a:spcPct val="0"/>
              </a:spcBef>
              <a:spcAft>
                <a:spcPts val="600"/>
              </a:spcAft>
            </a:pPr>
            <a:r>
              <a:rPr lang="en-US" sz="5300" dirty="0">
                <a:solidFill>
                  <a:schemeClr val="accent1"/>
                </a:solidFill>
                <a:latin typeface="+mj-lt"/>
                <a:ea typeface="+mj-ea"/>
                <a:cs typeface="+mj-cs"/>
              </a:rPr>
              <a:t>System Implementation</a:t>
            </a:r>
          </a:p>
        </p:txBody>
      </p:sp>
      <p:sp>
        <p:nvSpPr>
          <p:cNvPr id="68" name="Rectangle 27">
            <a:extLst>
              <a:ext uri="{FF2B5EF4-FFF2-40B4-BE49-F238E27FC236}">
                <a16:creationId xmlns:a16="http://schemas.microsoft.com/office/drawing/2014/main" id="{69C08D05-43D1-429E-863C-D868B987F0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01400" y="-10160"/>
            <a:ext cx="3425191" cy="8239760"/>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69" name="Rectangle 28">
            <a:extLst>
              <a:ext uri="{FF2B5EF4-FFF2-40B4-BE49-F238E27FC236}">
                <a16:creationId xmlns:a16="http://schemas.microsoft.com/office/drawing/2014/main" id="{86BF63BE-799D-4A31-870C-7F56C696DE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476" y="-10160"/>
            <a:ext cx="1548112" cy="8239760"/>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70" name="Rectangle 29">
            <a:extLst>
              <a:ext uri="{FF2B5EF4-FFF2-40B4-BE49-F238E27FC236}">
                <a16:creationId xmlns:a16="http://schemas.microsoft.com/office/drawing/2014/main" id="{2A8E30C2-87D4-4F7F-AF76-D0BC74B6F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126798" y="-10160"/>
            <a:ext cx="1499790" cy="8239760"/>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71" name="Isosceles Triangle 29">
            <a:extLst>
              <a:ext uri="{FF2B5EF4-FFF2-40B4-BE49-F238E27FC236}">
                <a16:creationId xmlns:a16="http://schemas.microsoft.com/office/drawing/2014/main" id="{831ED1E0-32C7-411D-8278-084C192203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45999" y="4307840"/>
            <a:ext cx="2180591" cy="3921760"/>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TextBox 8">
            <a:extLst>
              <a:ext uri="{FF2B5EF4-FFF2-40B4-BE49-F238E27FC236}">
                <a16:creationId xmlns:a16="http://schemas.microsoft.com/office/drawing/2014/main" id="{78C4B04C-CB03-448C-1C1E-D7EF1AB1D667}"/>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13</a:t>
            </a:r>
          </a:p>
        </p:txBody>
      </p:sp>
    </p:spTree>
    <p:extLst>
      <p:ext uri="{BB962C8B-B14F-4D97-AF65-F5344CB8AC3E}">
        <p14:creationId xmlns:p14="http://schemas.microsoft.com/office/powerpoint/2010/main" val="4022865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23FD2F-15B9-4655-435A-EECBA9468CAC}"/>
              </a:ext>
            </a:extLst>
          </p:cNvPr>
          <p:cNvSpPr txBox="1"/>
          <p:nvPr/>
        </p:nvSpPr>
        <p:spPr>
          <a:xfrm>
            <a:off x="201698" y="215837"/>
            <a:ext cx="513401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latin typeface="Times New Roman"/>
                <a:cs typeface="Times New Roman"/>
              </a:rPr>
              <a:t>Output Screenshots</a:t>
            </a:r>
            <a:endParaRPr lang="en-US" dirty="0"/>
          </a:p>
        </p:txBody>
      </p:sp>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14</a:t>
            </a:r>
          </a:p>
        </p:txBody>
      </p:sp>
      <p:pic>
        <p:nvPicPr>
          <p:cNvPr id="7" name="Picture 6" descr="A screenshot of a computer&#10;&#10;Description automatically generated">
            <a:extLst>
              <a:ext uri="{FF2B5EF4-FFF2-40B4-BE49-F238E27FC236}">
                <a16:creationId xmlns:a16="http://schemas.microsoft.com/office/drawing/2014/main" id="{AF0C6DBA-6477-5D50-08C8-78A8F9D95F28}"/>
              </a:ext>
            </a:extLst>
          </p:cNvPr>
          <p:cNvPicPr>
            <a:picLocks noChangeAspect="1"/>
          </p:cNvPicPr>
          <p:nvPr/>
        </p:nvPicPr>
        <p:blipFill>
          <a:blip r:embed="rId2"/>
          <a:srcRect t="4202"/>
          <a:stretch/>
        </p:blipFill>
        <p:spPr>
          <a:xfrm>
            <a:off x="199366" y="846232"/>
            <a:ext cx="9765101" cy="5251205"/>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B3201EB5-0A0A-1ADB-EA47-3AE61DC814AD}"/>
              </a:ext>
            </a:extLst>
          </p:cNvPr>
          <p:cNvPicPr>
            <a:picLocks noChangeAspect="1"/>
          </p:cNvPicPr>
          <p:nvPr/>
        </p:nvPicPr>
        <p:blipFill>
          <a:blip r:embed="rId3"/>
          <a:srcRect t="4584" b="-52"/>
          <a:stretch/>
        </p:blipFill>
        <p:spPr>
          <a:xfrm>
            <a:off x="4889068" y="2857589"/>
            <a:ext cx="9506309" cy="5099617"/>
          </a:xfrm>
          <a:prstGeom prst="rect">
            <a:avLst/>
          </a:prstGeom>
        </p:spPr>
      </p:pic>
    </p:spTree>
    <p:extLst>
      <p:ext uri="{BB962C8B-B14F-4D97-AF65-F5344CB8AC3E}">
        <p14:creationId xmlns:p14="http://schemas.microsoft.com/office/powerpoint/2010/main" val="23381012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23FD2F-15B9-4655-435A-EECBA9468CAC}"/>
              </a:ext>
            </a:extLst>
          </p:cNvPr>
          <p:cNvSpPr txBox="1"/>
          <p:nvPr/>
        </p:nvSpPr>
        <p:spPr>
          <a:xfrm>
            <a:off x="184731" y="1107533"/>
            <a:ext cx="513401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dirty="0">
                <a:latin typeface="Times New Roman"/>
                <a:cs typeface="Times New Roman"/>
              </a:rPr>
              <a:t>Future Enhancements</a:t>
            </a:r>
            <a:endParaRPr lang="en-US" dirty="0"/>
          </a:p>
        </p:txBody>
      </p:sp>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15</a:t>
            </a:r>
          </a:p>
        </p:txBody>
      </p:sp>
      <p:sp>
        <p:nvSpPr>
          <p:cNvPr id="6" name="Rectangle 5">
            <a:extLst>
              <a:ext uri="{FF2B5EF4-FFF2-40B4-BE49-F238E27FC236}">
                <a16:creationId xmlns:a16="http://schemas.microsoft.com/office/drawing/2014/main" id="{F84B5BC8-EF64-42AA-9A00-FE9A3ECF14B3}"/>
              </a:ext>
            </a:extLst>
          </p:cNvPr>
          <p:cNvSpPr/>
          <p:nvPr/>
        </p:nvSpPr>
        <p:spPr>
          <a:xfrm>
            <a:off x="394073" y="1966809"/>
            <a:ext cx="11170397" cy="4832092"/>
          </a:xfrm>
          <a:prstGeom prst="rect">
            <a:avLst/>
          </a:prstGeom>
        </p:spPr>
        <p:txBody>
          <a:bodyPr wrap="square">
            <a:spAutoFit/>
          </a:bodyPr>
          <a:lstStyle/>
          <a:p>
            <a:pPr marL="285750" lvl="0" indent="-285750" algn="just" defTabSz="914400" eaLnBrk="0" fontAlgn="base" hangingPunct="0">
              <a:spcBef>
                <a:spcPct val="0"/>
              </a:spcBef>
              <a:spcAft>
                <a:spcPct val="0"/>
              </a:spcAft>
              <a:buFont typeface="Wingdings" panose="05000000000000000000" pitchFamily="2" charset="2"/>
              <a:buChar char="ü"/>
            </a:pPr>
            <a:r>
              <a:rPr lang="en-US" altLang="en-US" sz="2800" dirty="0">
                <a:latin typeface="Times New Roman" panose="02020603050405020304" pitchFamily="18" charset="0"/>
                <a:cs typeface="Times New Roman" panose="02020603050405020304" pitchFamily="18" charset="0"/>
              </a:rPr>
              <a:t>Personalized diet and exercise recommendations based on health goals and lifestyle</a:t>
            </a:r>
          </a:p>
          <a:p>
            <a:pPr marL="285750" lvl="0" indent="-285750" algn="just" defTabSz="914400" eaLnBrk="0" fontAlgn="base" hangingPunct="0">
              <a:spcBef>
                <a:spcPct val="0"/>
              </a:spcBef>
              <a:spcAft>
                <a:spcPct val="0"/>
              </a:spcAft>
              <a:buFont typeface="Wingdings" panose="05000000000000000000" pitchFamily="2" charset="2"/>
              <a:buChar char="ü"/>
            </a:pPr>
            <a:r>
              <a:rPr lang="en-US" altLang="en-US" sz="2800" dirty="0">
                <a:latin typeface="Times New Roman" panose="02020603050405020304" pitchFamily="18" charset="0"/>
                <a:cs typeface="Times New Roman" panose="02020603050405020304" pitchFamily="18" charset="0"/>
              </a:rPr>
              <a:t>Integration with wearable devices for real-time data collection (e.g., heart rate, activity)</a:t>
            </a:r>
          </a:p>
          <a:p>
            <a:pPr marL="285750" lvl="0" indent="-285750" algn="just" defTabSz="914400" eaLnBrk="0" fontAlgn="base" hangingPunct="0">
              <a:spcBef>
                <a:spcPct val="0"/>
              </a:spcBef>
              <a:spcAft>
                <a:spcPct val="0"/>
              </a:spcAft>
              <a:buFont typeface="Wingdings" panose="05000000000000000000" pitchFamily="2" charset="2"/>
              <a:buChar char="ü"/>
            </a:pPr>
            <a:r>
              <a:rPr lang="en-US" altLang="en-US" sz="2800" dirty="0">
                <a:latin typeface="Times New Roman" panose="02020603050405020304" pitchFamily="18" charset="0"/>
                <a:cs typeface="Times New Roman" panose="02020603050405020304" pitchFamily="18" charset="0"/>
              </a:rPr>
              <a:t>Machine learning for continuous improvement and adaptive predictions</a:t>
            </a:r>
          </a:p>
          <a:p>
            <a:pPr marL="285750" lvl="0" indent="-285750" algn="just" defTabSz="914400" eaLnBrk="0" fontAlgn="base" hangingPunct="0">
              <a:spcBef>
                <a:spcPct val="0"/>
              </a:spcBef>
              <a:spcAft>
                <a:spcPct val="0"/>
              </a:spcAft>
              <a:buFont typeface="Wingdings" panose="05000000000000000000" pitchFamily="2" charset="2"/>
              <a:buChar char="ü"/>
            </a:pPr>
            <a:r>
              <a:rPr lang="en-US" altLang="en-US" sz="2800" dirty="0">
                <a:latin typeface="Times New Roman" panose="02020603050405020304" pitchFamily="18" charset="0"/>
                <a:cs typeface="Times New Roman" panose="02020603050405020304" pitchFamily="18" charset="0"/>
              </a:rPr>
              <a:t>Multi-language support for a global audience</a:t>
            </a:r>
          </a:p>
          <a:p>
            <a:pPr marL="285750" lvl="0" indent="-285750" algn="just" defTabSz="914400" eaLnBrk="0" fontAlgn="base" hangingPunct="0">
              <a:spcBef>
                <a:spcPct val="0"/>
              </a:spcBef>
              <a:spcAft>
                <a:spcPct val="0"/>
              </a:spcAft>
              <a:buFont typeface="Wingdings" panose="05000000000000000000" pitchFamily="2" charset="2"/>
              <a:buChar char="ü"/>
            </a:pPr>
            <a:r>
              <a:rPr lang="en-US" altLang="en-US" sz="2800" dirty="0">
                <a:latin typeface="Times New Roman" panose="02020603050405020304" pitchFamily="18" charset="0"/>
                <a:cs typeface="Times New Roman" panose="02020603050405020304" pitchFamily="18" charset="0"/>
              </a:rPr>
              <a:t>Mental health monitoring and predictive analysis for holistic guidance</a:t>
            </a:r>
          </a:p>
          <a:p>
            <a:pPr marL="285750" lvl="0" indent="-285750" algn="just" defTabSz="914400" eaLnBrk="0" fontAlgn="base" hangingPunct="0">
              <a:spcBef>
                <a:spcPct val="0"/>
              </a:spcBef>
              <a:spcAft>
                <a:spcPct val="0"/>
              </a:spcAft>
              <a:buFont typeface="Wingdings" panose="05000000000000000000" pitchFamily="2" charset="2"/>
              <a:buChar char="ü"/>
            </a:pPr>
            <a:r>
              <a:rPr lang="en-US" altLang="en-US" sz="2800" dirty="0">
                <a:latin typeface="Times New Roman" panose="02020603050405020304" pitchFamily="18" charset="0"/>
                <a:cs typeface="Times New Roman" panose="02020603050405020304" pitchFamily="18" charset="0"/>
              </a:rPr>
              <a:t>Integration with medical databases for up-to-date health guidelines</a:t>
            </a:r>
          </a:p>
          <a:p>
            <a:pPr marL="285750" lvl="0" indent="-285750" algn="just" defTabSz="914400" eaLnBrk="0" fontAlgn="base" hangingPunct="0">
              <a:spcBef>
                <a:spcPct val="0"/>
              </a:spcBef>
              <a:spcAft>
                <a:spcPct val="0"/>
              </a:spcAft>
              <a:buFont typeface="Wingdings" panose="05000000000000000000" pitchFamily="2" charset="2"/>
              <a:buChar char="ü"/>
            </a:pPr>
            <a:r>
              <a:rPr lang="en-US" altLang="en-US" sz="2800" dirty="0">
                <a:latin typeface="Times New Roman" panose="02020603050405020304" pitchFamily="18" charset="0"/>
                <a:cs typeface="Times New Roman" panose="02020603050405020304" pitchFamily="18" charset="0"/>
              </a:rPr>
              <a:t>Development of a mobile app for easier access and health tracking on the go</a:t>
            </a:r>
          </a:p>
          <a:p>
            <a:pPr marL="285750" lvl="0" indent="-285750" algn="just" defTabSz="914400" eaLnBrk="0" fontAlgn="base" hangingPunct="0">
              <a:spcBef>
                <a:spcPct val="0"/>
              </a:spcBef>
              <a:spcAft>
                <a:spcPct val="0"/>
              </a:spcAft>
              <a:buFont typeface="Wingdings" panose="05000000000000000000" pitchFamily="2" charset="2"/>
              <a:buChar char="ü"/>
            </a:pPr>
            <a:r>
              <a:rPr lang="en-US" altLang="en-US" sz="2800" dirty="0">
                <a:latin typeface="Times New Roman" panose="02020603050405020304" pitchFamily="18" charset="0"/>
                <a:cs typeface="Times New Roman" panose="02020603050405020304" pitchFamily="18" charset="0"/>
              </a:rPr>
              <a:t>Doctor consultation module for medical advice based on predictions </a:t>
            </a:r>
          </a:p>
        </p:txBody>
      </p:sp>
    </p:spTree>
    <p:extLst>
      <p:ext uri="{BB962C8B-B14F-4D97-AF65-F5344CB8AC3E}">
        <p14:creationId xmlns:p14="http://schemas.microsoft.com/office/powerpoint/2010/main" val="1109253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16</a:t>
            </a:r>
          </a:p>
        </p:txBody>
      </p:sp>
      <p:pic>
        <p:nvPicPr>
          <p:cNvPr id="9" name="Picture 8" descr="A close-up of a pen&#10;&#10;Description automatically generated">
            <a:extLst>
              <a:ext uri="{FF2B5EF4-FFF2-40B4-BE49-F238E27FC236}">
                <a16:creationId xmlns:a16="http://schemas.microsoft.com/office/drawing/2014/main" id="{F260B94C-B9B7-BC4E-EB70-46811F035A69}"/>
              </a:ext>
            </a:extLst>
          </p:cNvPr>
          <p:cNvPicPr>
            <a:picLocks noChangeAspect="1"/>
          </p:cNvPicPr>
          <p:nvPr/>
        </p:nvPicPr>
        <p:blipFill>
          <a:blip r:embed="rId2"/>
          <a:stretch>
            <a:fillRect/>
          </a:stretch>
        </p:blipFill>
        <p:spPr>
          <a:xfrm>
            <a:off x="1762995" y="1588777"/>
            <a:ext cx="8938223" cy="5033512"/>
          </a:xfrm>
          <a:prstGeom prst="rect">
            <a:avLst/>
          </a:prstGeom>
        </p:spPr>
      </p:pic>
    </p:spTree>
    <p:extLst>
      <p:ext uri="{BB962C8B-B14F-4D97-AF65-F5344CB8AC3E}">
        <p14:creationId xmlns:p14="http://schemas.microsoft.com/office/powerpoint/2010/main" val="28259753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867900" y="0"/>
            <a:ext cx="4762500" cy="8229600"/>
          </a:xfrm>
          <a:prstGeom prst="rect">
            <a:avLst/>
          </a:prstGeom>
        </p:spPr>
      </p:pic>
      <p:pic>
        <p:nvPicPr>
          <p:cNvPr id="5" name="Image 1" descr="preencoded.png"/>
          <p:cNvPicPr>
            <a:picLocks noChangeAspect="1"/>
          </p:cNvPicPr>
          <p:nvPr/>
        </p:nvPicPr>
        <p:blipFill>
          <a:blip r:embed="rId4"/>
          <a:stretch>
            <a:fillRect/>
          </a:stretch>
        </p:blipFill>
        <p:spPr>
          <a:xfrm>
            <a:off x="10325100" y="1615215"/>
            <a:ext cx="3996571" cy="5154083"/>
          </a:xfrm>
          <a:prstGeom prst="rect">
            <a:avLst/>
          </a:prstGeom>
        </p:spPr>
      </p:pic>
      <p:sp>
        <p:nvSpPr>
          <p:cNvPr id="6" name="Text 2"/>
          <p:cNvSpPr/>
          <p:nvPr/>
        </p:nvSpPr>
        <p:spPr>
          <a:xfrm>
            <a:off x="586383" y="1781765"/>
            <a:ext cx="8972788" cy="5569294"/>
          </a:xfrm>
          <a:prstGeom prst="rect">
            <a:avLst/>
          </a:prstGeom>
          <a:noFill/>
          <a:ln/>
        </p:spPr>
        <p:txBody>
          <a:bodyPr wrap="square" lIns="91440" tIns="45720" rIns="91440" bIns="45720" rtlCol="0" anchor="t"/>
          <a:lstStyle/>
          <a:p>
            <a:pPr algn="just"/>
            <a:r>
              <a:rPr lang="en-US" sz="2400" dirty="0">
                <a:latin typeface="Times New Roman"/>
                <a:cs typeface="Times New Roman"/>
              </a:rPr>
              <a:t>The "AI Health Advisor" is an innovative application designed to enhance personal health management through the integration of predictive health analytics and personalized nutrition recommendations. Leveraging advanced machine learning algorithms and natural language processing, this application offers users accurate health predictions based on their symptoms, medical history, and lifestyle choices. Additionally, it provides tailored nutritional advice to help manage or prevent potential health conditions. By combining these elements into a seamless, user-friendly interface, the AI Health Advisor aims to promote better health and wellness through accessible, data-driven insights and personalized advice. This project fills a gap in the market by offering a holistic health management tool that addresses both predictive health and nutrition in a single platform.</a:t>
            </a:r>
          </a:p>
        </p:txBody>
      </p:sp>
      <p:sp>
        <p:nvSpPr>
          <p:cNvPr id="7" name="TextBox 6">
            <a:extLst>
              <a:ext uri="{FF2B5EF4-FFF2-40B4-BE49-F238E27FC236}">
                <a16:creationId xmlns:a16="http://schemas.microsoft.com/office/drawing/2014/main" id="{9FAB1918-78FA-4BA2-856F-2CC8BCABC918}"/>
              </a:ext>
            </a:extLst>
          </p:cNvPr>
          <p:cNvSpPr txBox="1"/>
          <p:nvPr/>
        </p:nvSpPr>
        <p:spPr>
          <a:xfrm>
            <a:off x="676275" y="475384"/>
            <a:ext cx="2838450" cy="830997"/>
          </a:xfrm>
          <a:prstGeom prst="rect">
            <a:avLst/>
          </a:prstGeom>
          <a:noFill/>
        </p:spPr>
        <p:txBody>
          <a:bodyPr wrap="square" rtlCol="0">
            <a:spAutoFit/>
          </a:bodyPr>
          <a:lstStyle/>
          <a:p>
            <a:r>
              <a:rPr lang="en-US" sz="4800" dirty="0"/>
              <a:t>Abstract</a:t>
            </a:r>
            <a:endParaRPr lang="en-IN" sz="4800" dirty="0"/>
          </a:p>
        </p:txBody>
      </p:sp>
      <p:sp>
        <p:nvSpPr>
          <p:cNvPr id="8" name="TextBox 7">
            <a:extLst>
              <a:ext uri="{FF2B5EF4-FFF2-40B4-BE49-F238E27FC236}">
                <a16:creationId xmlns:a16="http://schemas.microsoft.com/office/drawing/2014/main" id="{6985A9B9-1EA5-F3CA-823A-DC521A214C1B}"/>
              </a:ext>
            </a:extLst>
          </p:cNvPr>
          <p:cNvSpPr txBox="1"/>
          <p:nvPr/>
        </p:nvSpPr>
        <p:spPr>
          <a:xfrm>
            <a:off x="14162827" y="214908"/>
            <a:ext cx="274319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sz="2800" dirty="0">
                <a:solidFill>
                  <a:schemeClr val="bg1"/>
                </a:solidFill>
              </a:rPr>
              <a:t>2</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FE1B67-616C-2662-377F-EF3E1926F868}"/>
              </a:ext>
            </a:extLst>
          </p:cNvPr>
          <p:cNvSpPr txBox="1"/>
          <p:nvPr/>
        </p:nvSpPr>
        <p:spPr>
          <a:xfrm>
            <a:off x="486228" y="170543"/>
            <a:ext cx="381725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err="1"/>
              <a:t>Exsiting</a:t>
            </a:r>
            <a:r>
              <a:rPr lang="en-US" sz="4000" dirty="0"/>
              <a:t> System</a:t>
            </a:r>
          </a:p>
        </p:txBody>
      </p:sp>
      <p:sp>
        <p:nvSpPr>
          <p:cNvPr id="3" name="TextBox 2">
            <a:extLst>
              <a:ext uri="{FF2B5EF4-FFF2-40B4-BE49-F238E27FC236}">
                <a16:creationId xmlns:a16="http://schemas.microsoft.com/office/drawing/2014/main" id="{CA26246E-6FD1-A45C-5687-25F700E65DA4}"/>
              </a:ext>
            </a:extLst>
          </p:cNvPr>
          <p:cNvSpPr txBox="1"/>
          <p:nvPr/>
        </p:nvSpPr>
        <p:spPr>
          <a:xfrm>
            <a:off x="328991" y="649513"/>
            <a:ext cx="11698514" cy="78790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50000"/>
              </a:lnSpc>
            </a:pPr>
            <a:r>
              <a:rPr lang="en-GB" sz="2300" b="1" dirty="0">
                <a:latin typeface="Times New Roman"/>
                <a:ea typeface="+mn-lt"/>
                <a:cs typeface="+mn-lt"/>
              </a:rPr>
              <a:t>      </a:t>
            </a:r>
            <a:r>
              <a:rPr lang="en-GB" sz="2300" b="1" u="sng" dirty="0">
                <a:latin typeface="Times New Roman"/>
                <a:ea typeface="+mn-lt"/>
                <a:cs typeface="+mn-lt"/>
              </a:rPr>
              <a:t>Health Prediction Systems:</a:t>
            </a:r>
            <a:endParaRPr lang="en-US" sz="2300" u="sng" dirty="0">
              <a:latin typeface="Times New Roman"/>
              <a:cs typeface="Times New Roman"/>
            </a:endParaRPr>
          </a:p>
          <a:p>
            <a:pPr algn="just"/>
            <a:r>
              <a:rPr lang="en-GB" sz="2300" b="1" dirty="0">
                <a:latin typeface="Times New Roman"/>
                <a:ea typeface="+mn-lt"/>
                <a:cs typeface="+mn-lt"/>
              </a:rPr>
              <a:t>Current Examples:</a:t>
            </a:r>
            <a:r>
              <a:rPr lang="en-GB" sz="2300" dirty="0">
                <a:latin typeface="Times New Roman"/>
                <a:ea typeface="+mn-lt"/>
                <a:cs typeface="+mn-lt"/>
              </a:rPr>
              <a:t> Existing applications like Ada and Your.MD offer health prediction services by </a:t>
            </a:r>
            <a:r>
              <a:rPr lang="en-GB" sz="2300" dirty="0" err="1">
                <a:latin typeface="Times New Roman"/>
                <a:ea typeface="+mn-lt"/>
                <a:cs typeface="+mn-lt"/>
              </a:rPr>
              <a:t>analyzing</a:t>
            </a:r>
            <a:r>
              <a:rPr lang="en-GB" sz="2300" dirty="0">
                <a:latin typeface="Times New Roman"/>
                <a:ea typeface="+mn-lt"/>
                <a:cs typeface="+mn-lt"/>
              </a:rPr>
              <a:t> user-reported symptoms and medical history. These apps use basic algorithms to provide probable diagnoses and suggest next steps.</a:t>
            </a:r>
            <a:endParaRPr lang="en-US" sz="2300" dirty="0">
              <a:latin typeface="Times New Roman"/>
              <a:cs typeface="Times New Roman"/>
            </a:endParaRPr>
          </a:p>
          <a:p>
            <a:pPr algn="just"/>
            <a:r>
              <a:rPr lang="en-GB" sz="2300" b="1" dirty="0">
                <a:latin typeface="Times New Roman"/>
                <a:ea typeface="+mn-lt"/>
                <a:cs typeface="+mn-lt"/>
              </a:rPr>
              <a:t>Limitations:</a:t>
            </a:r>
            <a:endParaRPr lang="en-US" sz="2300" dirty="0">
              <a:latin typeface="Times New Roman"/>
              <a:cs typeface="Times New Roman"/>
            </a:endParaRPr>
          </a:p>
          <a:p>
            <a:pPr marL="742950" lvl="1" indent="-285750" algn="just">
              <a:buFont typeface="Arial"/>
              <a:buChar char="•"/>
            </a:pPr>
            <a:r>
              <a:rPr lang="en-GB" sz="2300" b="1" dirty="0">
                <a:latin typeface="Times New Roman"/>
                <a:ea typeface="+mn-lt"/>
                <a:cs typeface="+mn-lt"/>
              </a:rPr>
              <a:t>Lack of Integration:</a:t>
            </a:r>
            <a:r>
              <a:rPr lang="en-GB" sz="2300" dirty="0">
                <a:latin typeface="Times New Roman"/>
                <a:ea typeface="+mn-lt"/>
                <a:cs typeface="+mn-lt"/>
              </a:rPr>
              <a:t> These systems typically focus only on health predictions and do not integrate nutrition analysis.</a:t>
            </a:r>
          </a:p>
          <a:p>
            <a:pPr marL="742950" lvl="1" indent="-285750" algn="just">
              <a:buFont typeface="Arial"/>
              <a:buChar char="•"/>
            </a:pPr>
            <a:r>
              <a:rPr lang="en-GB" sz="2300" b="1" dirty="0">
                <a:latin typeface="Times New Roman"/>
                <a:ea typeface="+mn-lt"/>
                <a:cs typeface="+mn-lt"/>
              </a:rPr>
              <a:t>Limited Personalization:</a:t>
            </a:r>
            <a:r>
              <a:rPr lang="en-GB" sz="2300" dirty="0">
                <a:latin typeface="Times New Roman"/>
                <a:ea typeface="+mn-lt"/>
                <a:cs typeface="+mn-lt"/>
              </a:rPr>
              <a:t> Current systems may not fully consider the comprehensive lifestyle and dietary habits of users, leading to less accurate predictions.</a:t>
            </a:r>
            <a:endParaRPr lang="en-US" sz="2300" dirty="0">
              <a:latin typeface="Times New Roman"/>
              <a:cs typeface="Times New Roman"/>
            </a:endParaRPr>
          </a:p>
          <a:p>
            <a:pPr marL="742950" lvl="1" indent="-285750" algn="just">
              <a:buFont typeface="Arial"/>
              <a:buChar char="•"/>
            </a:pPr>
            <a:r>
              <a:rPr lang="en-GB" sz="2300" b="1" dirty="0">
                <a:latin typeface="Times New Roman"/>
                <a:ea typeface="+mn-lt"/>
                <a:cs typeface="+mn-lt"/>
              </a:rPr>
              <a:t>User Experience:</a:t>
            </a:r>
            <a:r>
              <a:rPr lang="en-GB" sz="2300" dirty="0">
                <a:latin typeface="Times New Roman"/>
                <a:ea typeface="+mn-lt"/>
                <a:cs typeface="+mn-lt"/>
              </a:rPr>
              <a:t> The interfaces of many existing apps can be clunky and not user-friendly, affecting user engagement and satisfaction.</a:t>
            </a:r>
            <a:endParaRPr lang="en-US" sz="2300" u="sng" dirty="0">
              <a:latin typeface="Times New Roman"/>
              <a:ea typeface="+mn-lt"/>
              <a:cs typeface="Times New Roman"/>
            </a:endParaRPr>
          </a:p>
          <a:p>
            <a:pPr lvl="1" algn="just">
              <a:lnSpc>
                <a:spcPct val="150000"/>
              </a:lnSpc>
            </a:pPr>
            <a:r>
              <a:rPr lang="en-GB" sz="2300" b="1" u="sng" dirty="0">
                <a:latin typeface="Times New Roman"/>
                <a:ea typeface="+mn-lt"/>
                <a:cs typeface="+mn-lt"/>
              </a:rPr>
              <a:t>Nutrition Analysis Systems:</a:t>
            </a:r>
            <a:endParaRPr lang="en-US" sz="2300" u="sng" dirty="0">
              <a:latin typeface="Times New Roman"/>
              <a:cs typeface="Times New Roman"/>
            </a:endParaRPr>
          </a:p>
          <a:p>
            <a:pPr algn="just"/>
            <a:r>
              <a:rPr lang="en-GB" sz="2300" b="1" dirty="0">
                <a:latin typeface="Times New Roman"/>
                <a:ea typeface="+mn-lt"/>
                <a:cs typeface="+mn-lt"/>
              </a:rPr>
              <a:t>Current Examples:</a:t>
            </a:r>
            <a:r>
              <a:rPr lang="en-GB" sz="2300" dirty="0">
                <a:latin typeface="Times New Roman"/>
                <a:ea typeface="+mn-lt"/>
                <a:cs typeface="+mn-lt"/>
              </a:rPr>
              <a:t> Apps like MyFitnessPal and </a:t>
            </a:r>
            <a:r>
              <a:rPr lang="en-GB" sz="2300" dirty="0" err="1">
                <a:latin typeface="Times New Roman"/>
                <a:ea typeface="+mn-lt"/>
                <a:cs typeface="+mn-lt"/>
              </a:rPr>
              <a:t>Cronometer</a:t>
            </a:r>
            <a:r>
              <a:rPr lang="en-GB" sz="2300" dirty="0">
                <a:latin typeface="Times New Roman"/>
                <a:ea typeface="+mn-lt"/>
                <a:cs typeface="+mn-lt"/>
              </a:rPr>
              <a:t> provide users with nutrition analysis based on their dietary inputs, tracking macronutrients, vitamins, and other nutritional information.</a:t>
            </a:r>
          </a:p>
          <a:p>
            <a:pPr algn="just"/>
            <a:r>
              <a:rPr lang="en-GB" sz="2300" b="1" dirty="0">
                <a:latin typeface="Times New Roman"/>
                <a:ea typeface="+mn-lt"/>
                <a:cs typeface="+mn-lt"/>
              </a:rPr>
              <a:t>Limitations:</a:t>
            </a:r>
            <a:endParaRPr lang="en-US" sz="2300" dirty="0">
              <a:latin typeface="Times New Roman"/>
              <a:cs typeface="Times New Roman"/>
            </a:endParaRPr>
          </a:p>
          <a:p>
            <a:pPr marL="742950" lvl="1" indent="-285750" algn="just">
              <a:buFont typeface="Arial"/>
              <a:buChar char="•"/>
            </a:pPr>
            <a:r>
              <a:rPr lang="en-GB" sz="2300" b="1" dirty="0">
                <a:latin typeface="Times New Roman"/>
                <a:ea typeface="+mn-lt"/>
                <a:cs typeface="+mn-lt"/>
              </a:rPr>
              <a:t>Separate Functionality:</a:t>
            </a:r>
            <a:r>
              <a:rPr lang="en-GB" sz="2300" dirty="0">
                <a:latin typeface="Times New Roman"/>
                <a:ea typeface="+mn-lt"/>
                <a:cs typeface="+mn-lt"/>
              </a:rPr>
              <a:t> These systems focus solely on nutrition analysis and do not integrate health prediction features.</a:t>
            </a:r>
          </a:p>
          <a:p>
            <a:pPr marL="742950" lvl="1" indent="-285750" algn="just">
              <a:buFont typeface="Arial"/>
              <a:buChar char="•"/>
            </a:pPr>
            <a:r>
              <a:rPr lang="en-GB" sz="2300" b="1" dirty="0">
                <a:latin typeface="Times New Roman"/>
                <a:ea typeface="+mn-lt"/>
                <a:cs typeface="+mn-lt"/>
              </a:rPr>
              <a:t>Generic Recommendations:</a:t>
            </a:r>
            <a:r>
              <a:rPr lang="en-GB" sz="2300" dirty="0">
                <a:latin typeface="Times New Roman"/>
                <a:ea typeface="+mn-lt"/>
                <a:cs typeface="+mn-lt"/>
              </a:rPr>
              <a:t> Recommendations are often based on general guidelines and may not be personalized according to individual health conditions or needs.</a:t>
            </a:r>
          </a:p>
          <a:p>
            <a:pPr algn="just"/>
            <a:endParaRPr lang="en-GB" sz="2300">
              <a:latin typeface="Times New Roman"/>
              <a:cs typeface="Times New Roman"/>
            </a:endParaRPr>
          </a:p>
        </p:txBody>
      </p:sp>
      <p:sp>
        <p:nvSpPr>
          <p:cNvPr id="4" name="TextBox 3">
            <a:extLst>
              <a:ext uri="{FF2B5EF4-FFF2-40B4-BE49-F238E27FC236}">
                <a16:creationId xmlns:a16="http://schemas.microsoft.com/office/drawing/2014/main" id="{CDBAA807-78AD-BFA1-8D70-EB30851CFB19}"/>
              </a:ext>
            </a:extLst>
          </p:cNvPr>
          <p:cNvSpPr txBox="1"/>
          <p:nvPr/>
        </p:nvSpPr>
        <p:spPr>
          <a:xfrm>
            <a:off x="13968248" y="244366"/>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rgbClr val="FFFFFF"/>
                </a:solidFill>
              </a:rPr>
              <a:t>3</a:t>
            </a:r>
          </a:p>
        </p:txBody>
      </p:sp>
    </p:spTree>
    <p:extLst>
      <p:ext uri="{BB962C8B-B14F-4D97-AF65-F5344CB8AC3E}">
        <p14:creationId xmlns:p14="http://schemas.microsoft.com/office/powerpoint/2010/main" val="2128383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4FE1B67-616C-2662-377F-EF3E1926F868}"/>
              </a:ext>
            </a:extLst>
          </p:cNvPr>
          <p:cNvSpPr txBox="1"/>
          <p:nvPr/>
        </p:nvSpPr>
        <p:spPr>
          <a:xfrm>
            <a:off x="289004" y="602134"/>
            <a:ext cx="4589767"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t>Proposed System</a:t>
            </a:r>
          </a:p>
        </p:txBody>
      </p:sp>
      <p:sp>
        <p:nvSpPr>
          <p:cNvPr id="3" name="TextBox 2">
            <a:extLst>
              <a:ext uri="{FF2B5EF4-FFF2-40B4-BE49-F238E27FC236}">
                <a16:creationId xmlns:a16="http://schemas.microsoft.com/office/drawing/2014/main" id="{CA26246E-6FD1-A45C-5687-25F700E65DA4}"/>
              </a:ext>
            </a:extLst>
          </p:cNvPr>
          <p:cNvSpPr txBox="1"/>
          <p:nvPr/>
        </p:nvSpPr>
        <p:spPr>
          <a:xfrm>
            <a:off x="486228" y="1531709"/>
            <a:ext cx="11698514" cy="57554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GB" sz="2300" b="1" u="sng" dirty="0">
                <a:latin typeface="Times New Roman"/>
                <a:ea typeface="+mn-lt"/>
                <a:cs typeface="+mn-lt"/>
              </a:rPr>
              <a:t>AI Health Advisor:</a:t>
            </a:r>
            <a:endParaRPr lang="en-US" u="sng" dirty="0">
              <a:latin typeface="Times New Roman"/>
              <a:ea typeface="+mn-lt"/>
              <a:cs typeface="+mn-lt"/>
            </a:endParaRPr>
          </a:p>
          <a:p>
            <a:pPr marL="285750" indent="-285750" algn="just">
              <a:buFont typeface="Arial"/>
              <a:buChar char="•"/>
            </a:pPr>
            <a:r>
              <a:rPr lang="en-GB" sz="2300" b="1" dirty="0">
                <a:latin typeface="Times New Roman"/>
                <a:ea typeface="+mn-lt"/>
                <a:cs typeface="+mn-lt"/>
              </a:rPr>
              <a:t>Integrated Approach:</a:t>
            </a:r>
            <a:r>
              <a:rPr lang="en-GB" sz="2300" dirty="0">
                <a:latin typeface="Times New Roman"/>
                <a:ea typeface="+mn-lt"/>
                <a:cs typeface="+mn-lt"/>
              </a:rPr>
              <a:t> Combines predictive health analytics with personalized nutrition recommendations in a single, comprehensive application.</a:t>
            </a:r>
            <a:endParaRPr lang="en-GB" dirty="0">
              <a:latin typeface="Times New Roman"/>
              <a:cs typeface="Times New Roman"/>
            </a:endParaRPr>
          </a:p>
          <a:p>
            <a:pPr marL="285750" indent="-285750" algn="just">
              <a:buFont typeface="Arial"/>
              <a:buChar char="•"/>
            </a:pPr>
            <a:r>
              <a:rPr lang="en-GB" sz="2300" b="1" dirty="0">
                <a:latin typeface="Times New Roman"/>
                <a:ea typeface="+mn-lt"/>
                <a:cs typeface="+mn-lt"/>
              </a:rPr>
              <a:t>User-Friendly Interface:</a:t>
            </a:r>
            <a:r>
              <a:rPr lang="en-GB" sz="2300" dirty="0">
                <a:latin typeface="Times New Roman"/>
                <a:ea typeface="+mn-lt"/>
                <a:cs typeface="+mn-lt"/>
              </a:rPr>
              <a:t> Designed with an intuitive interface for both web and mobile platforms, ensuring easy navigation and user engagement.</a:t>
            </a:r>
            <a:endParaRPr lang="en-GB" dirty="0">
              <a:latin typeface="Times New Roman"/>
              <a:ea typeface="+mn-lt"/>
              <a:cs typeface="+mn-lt"/>
            </a:endParaRPr>
          </a:p>
          <a:p>
            <a:pPr marL="285750" indent="-285750" algn="just">
              <a:buFont typeface="Arial"/>
              <a:buChar char="•"/>
            </a:pPr>
            <a:r>
              <a:rPr lang="en-GB" sz="2300" b="1" dirty="0">
                <a:latin typeface="Times New Roman"/>
                <a:ea typeface="+mn-lt"/>
                <a:cs typeface="+mn-lt"/>
              </a:rPr>
              <a:t>Personalized Predictions:</a:t>
            </a:r>
            <a:r>
              <a:rPr lang="en-GB" sz="2300" dirty="0">
                <a:latin typeface="Times New Roman"/>
                <a:ea typeface="+mn-lt"/>
                <a:cs typeface="+mn-lt"/>
              </a:rPr>
              <a:t> Utilizes advanced machine learning algorithms to provide tailored health predictions based on comprehensive user profiles, including symptoms, medical history, and lifestyle choices.</a:t>
            </a:r>
            <a:endParaRPr lang="en-GB" dirty="0">
              <a:latin typeface="Times New Roman"/>
              <a:ea typeface="+mn-lt"/>
              <a:cs typeface="+mn-lt"/>
            </a:endParaRPr>
          </a:p>
          <a:p>
            <a:pPr marL="285750" indent="-285750" algn="just">
              <a:buFont typeface="Arial"/>
              <a:buChar char="•"/>
            </a:pPr>
            <a:r>
              <a:rPr lang="en-GB" sz="2300" b="1" dirty="0">
                <a:latin typeface="Times New Roman"/>
                <a:ea typeface="+mn-lt"/>
                <a:cs typeface="+mn-lt"/>
              </a:rPr>
              <a:t>Detailed Nutrition Analysis:</a:t>
            </a:r>
            <a:r>
              <a:rPr lang="en-GB" sz="2300" dirty="0">
                <a:latin typeface="Times New Roman"/>
                <a:ea typeface="+mn-lt"/>
                <a:cs typeface="+mn-lt"/>
              </a:rPr>
              <a:t> Offers customized dietary advice to help manage or prevent potential health conditions, taking into account the user’s health status and preferences.</a:t>
            </a:r>
            <a:endParaRPr lang="en-US" dirty="0">
              <a:latin typeface="Times New Roman"/>
              <a:ea typeface="+mn-lt"/>
              <a:cs typeface="+mn-lt"/>
            </a:endParaRPr>
          </a:p>
          <a:p>
            <a:pPr algn="just"/>
            <a:r>
              <a:rPr lang="en-GB" sz="2300" b="1" dirty="0">
                <a:latin typeface="Times New Roman"/>
                <a:ea typeface="+mn-lt"/>
                <a:cs typeface="+mn-lt"/>
              </a:rPr>
              <a:t>Key Features:</a:t>
            </a:r>
            <a:endParaRPr lang="en-US" dirty="0">
              <a:latin typeface="Times New Roman"/>
              <a:ea typeface="+mn-lt"/>
              <a:cs typeface="+mn-lt"/>
            </a:endParaRPr>
          </a:p>
          <a:p>
            <a:pPr marL="742950" lvl="1" indent="-285750" algn="just">
              <a:buFont typeface="Arial"/>
              <a:buChar char="•"/>
            </a:pPr>
            <a:r>
              <a:rPr lang="en-GB" sz="2300" b="1" dirty="0">
                <a:latin typeface="Times New Roman"/>
                <a:ea typeface="+mn-lt"/>
                <a:cs typeface="+mn-lt"/>
              </a:rPr>
              <a:t>Symptom Checker with NLP</a:t>
            </a:r>
          </a:p>
          <a:p>
            <a:pPr marL="800100" lvl="1" indent="-342900" algn="just">
              <a:buFont typeface="Arial" panose="020B0604020202020204" pitchFamily="34" charset="0"/>
              <a:buChar char="•"/>
            </a:pPr>
            <a:r>
              <a:rPr lang="en-GB" sz="2300" b="1" dirty="0">
                <a:latin typeface="Times New Roman"/>
                <a:cs typeface="Times New Roman"/>
              </a:rPr>
              <a:t>Health prediction</a:t>
            </a:r>
          </a:p>
          <a:p>
            <a:pPr marL="800100" lvl="1" indent="-342900" algn="just">
              <a:buFont typeface="Arial" panose="020B0604020202020204" pitchFamily="34" charset="0"/>
              <a:buChar char="•"/>
            </a:pPr>
            <a:r>
              <a:rPr lang="en-GB" sz="2300" b="1" dirty="0">
                <a:latin typeface="Times New Roman"/>
                <a:cs typeface="Times New Roman"/>
              </a:rPr>
              <a:t>Nutrition Prediction</a:t>
            </a:r>
          </a:p>
          <a:p>
            <a:pPr marL="800100" lvl="1" indent="-342900" algn="just">
              <a:buFont typeface="Arial" panose="020B0604020202020204" pitchFamily="34" charset="0"/>
              <a:buChar char="•"/>
            </a:pPr>
            <a:r>
              <a:rPr lang="en-GB" sz="2300" b="1" dirty="0">
                <a:latin typeface="Times New Roman"/>
                <a:cs typeface="Times New Roman"/>
              </a:rPr>
              <a:t>Disease Prediction</a:t>
            </a:r>
          </a:p>
          <a:p>
            <a:pPr marL="742950" lvl="1" indent="-285750" algn="just">
              <a:buFont typeface="Arial"/>
              <a:buChar char="•"/>
            </a:pPr>
            <a:endParaRPr lang="en-GB" sz="2300" b="1" u="sng" dirty="0">
              <a:latin typeface="Times New Roman"/>
              <a:cs typeface="Times New Roman"/>
            </a:endParaRPr>
          </a:p>
        </p:txBody>
      </p:sp>
      <p:sp>
        <p:nvSpPr>
          <p:cNvPr id="4" name="TextBox 3">
            <a:extLst>
              <a:ext uri="{FF2B5EF4-FFF2-40B4-BE49-F238E27FC236}">
                <a16:creationId xmlns:a16="http://schemas.microsoft.com/office/drawing/2014/main" id="{38E7739A-19A3-F7A4-E4D0-9BF6C846FD06}"/>
              </a:ext>
            </a:extLst>
          </p:cNvPr>
          <p:cNvSpPr txBox="1"/>
          <p:nvPr/>
        </p:nvSpPr>
        <p:spPr>
          <a:xfrm>
            <a:off x="5943600" y="3886200"/>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rgbClr val="FFFFFF"/>
                </a:solidFill>
              </a:rPr>
              <a:t>3</a:t>
            </a:r>
            <a:r>
              <a:rPr lang="en-GB" sz="2800" dirty="0"/>
              <a:t>​</a:t>
            </a:r>
            <a:endParaRPr lang="en-GB" dirty="0"/>
          </a:p>
        </p:txBody>
      </p:sp>
      <p:sp>
        <p:nvSpPr>
          <p:cNvPr id="5" name="TextBox 4">
            <a:extLst>
              <a:ext uri="{FF2B5EF4-FFF2-40B4-BE49-F238E27FC236}">
                <a16:creationId xmlns:a16="http://schemas.microsoft.com/office/drawing/2014/main" id="{C0C43A87-1FE9-8C8A-9EE8-2B84433CF0C5}"/>
              </a:ext>
            </a:extLst>
          </p:cNvPr>
          <p:cNvSpPr txBox="1"/>
          <p:nvPr/>
        </p:nvSpPr>
        <p:spPr>
          <a:xfrm>
            <a:off x="13905186" y="338958"/>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rgbClr val="FFFFFF"/>
                </a:solidFill>
              </a:rPr>
              <a:t>4</a:t>
            </a:r>
          </a:p>
        </p:txBody>
      </p:sp>
    </p:spTree>
    <p:extLst>
      <p:ext uri="{BB962C8B-B14F-4D97-AF65-F5344CB8AC3E}">
        <p14:creationId xmlns:p14="http://schemas.microsoft.com/office/powerpoint/2010/main" val="41707218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work flow&#10;&#10;Description automatically generated">
            <a:extLst>
              <a:ext uri="{FF2B5EF4-FFF2-40B4-BE49-F238E27FC236}">
                <a16:creationId xmlns:a16="http://schemas.microsoft.com/office/drawing/2014/main" id="{DB895D80-A908-48D6-A826-CE602209CD04}"/>
              </a:ext>
            </a:extLst>
          </p:cNvPr>
          <p:cNvPicPr>
            <a:picLocks noChangeAspect="1"/>
          </p:cNvPicPr>
          <p:nvPr/>
        </p:nvPicPr>
        <p:blipFill>
          <a:blip r:embed="rId2"/>
          <a:stretch>
            <a:fillRect/>
          </a:stretch>
        </p:blipFill>
        <p:spPr>
          <a:xfrm>
            <a:off x="0" y="1147569"/>
            <a:ext cx="14630400" cy="5934460"/>
          </a:xfrm>
          <a:prstGeom prst="rect">
            <a:avLst/>
          </a:prstGeom>
        </p:spPr>
      </p:pic>
      <p:sp>
        <p:nvSpPr>
          <p:cNvPr id="4" name="TextBox 3">
            <a:extLst>
              <a:ext uri="{FF2B5EF4-FFF2-40B4-BE49-F238E27FC236}">
                <a16:creationId xmlns:a16="http://schemas.microsoft.com/office/drawing/2014/main" id="{AA7ADFF1-12BD-40B8-A7DD-731F4A6AF71E}"/>
              </a:ext>
            </a:extLst>
          </p:cNvPr>
          <p:cNvSpPr txBox="1"/>
          <p:nvPr/>
        </p:nvSpPr>
        <p:spPr>
          <a:xfrm>
            <a:off x="604682" y="514011"/>
            <a:ext cx="3967318" cy="523220"/>
          </a:xfrm>
          <a:prstGeom prst="rect">
            <a:avLst/>
          </a:prstGeom>
          <a:noFill/>
        </p:spPr>
        <p:txBody>
          <a:bodyPr wrap="square" rtlCol="0">
            <a:spAutoFit/>
          </a:bodyPr>
          <a:lstStyle/>
          <a:p>
            <a:r>
              <a:rPr lang="en-US" sz="2800"/>
              <a:t>Architecture diagram</a:t>
            </a:r>
            <a:endParaRPr lang="en-IN" sz="2800"/>
          </a:p>
        </p:txBody>
      </p:sp>
      <p:sp>
        <p:nvSpPr>
          <p:cNvPr id="2" name="TextBox 1">
            <a:extLst>
              <a:ext uri="{FF2B5EF4-FFF2-40B4-BE49-F238E27FC236}">
                <a16:creationId xmlns:a16="http://schemas.microsoft.com/office/drawing/2014/main" id="{97B75D20-8876-5513-A521-4791001C2481}"/>
              </a:ext>
            </a:extLst>
          </p:cNvPr>
          <p:cNvSpPr txBox="1"/>
          <p:nvPr/>
        </p:nvSpPr>
        <p:spPr>
          <a:xfrm>
            <a:off x="14209294" y="288757"/>
            <a:ext cx="2743199"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GB" sz="2800" dirty="0">
                <a:solidFill>
                  <a:schemeClr val="bg1"/>
                </a:solidFill>
              </a:rPr>
              <a:t>5</a:t>
            </a:r>
          </a:p>
        </p:txBody>
      </p:sp>
    </p:spTree>
    <p:extLst>
      <p:ext uri="{BB962C8B-B14F-4D97-AF65-F5344CB8AC3E}">
        <p14:creationId xmlns:p14="http://schemas.microsoft.com/office/powerpoint/2010/main" val="24966698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23FD2F-15B9-4655-435A-EECBA9468CAC}"/>
              </a:ext>
            </a:extLst>
          </p:cNvPr>
          <p:cNvSpPr txBox="1"/>
          <p:nvPr/>
        </p:nvSpPr>
        <p:spPr>
          <a:xfrm>
            <a:off x="201698" y="215837"/>
            <a:ext cx="296016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cs typeface="Times New Roman"/>
              </a:rPr>
              <a:t>UML diagram</a:t>
            </a:r>
            <a:endParaRPr lang="en-GB" sz="3600">
              <a:latin typeface="Times New Roman"/>
              <a:cs typeface="Times New Roman"/>
            </a:endParaRPr>
          </a:p>
        </p:txBody>
      </p:sp>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6</a:t>
            </a:r>
          </a:p>
        </p:txBody>
      </p:sp>
      <p:sp>
        <p:nvSpPr>
          <p:cNvPr id="3" name="TextBox 2">
            <a:extLst>
              <a:ext uri="{FF2B5EF4-FFF2-40B4-BE49-F238E27FC236}">
                <a16:creationId xmlns:a16="http://schemas.microsoft.com/office/drawing/2014/main" id="{722F2A99-A8DD-1532-10AF-CE96B15F499C}"/>
              </a:ext>
            </a:extLst>
          </p:cNvPr>
          <p:cNvSpPr txBox="1"/>
          <p:nvPr/>
        </p:nvSpPr>
        <p:spPr>
          <a:xfrm>
            <a:off x="702029" y="854191"/>
            <a:ext cx="296016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Times New Roman"/>
                <a:cs typeface="Times New Roman"/>
              </a:rPr>
              <a:t>Use Case Diagram</a:t>
            </a:r>
            <a:endParaRPr lang="en-US"/>
          </a:p>
        </p:txBody>
      </p:sp>
      <p:pic>
        <p:nvPicPr>
          <p:cNvPr id="6" name="Picture 5" descr="A diagram of a diagram&#10;&#10;Description automatically generated">
            <a:extLst>
              <a:ext uri="{FF2B5EF4-FFF2-40B4-BE49-F238E27FC236}">
                <a16:creationId xmlns:a16="http://schemas.microsoft.com/office/drawing/2014/main" id="{2235A8C4-4BD2-3890-3350-EEAD168B99A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tretch>
            <a:fillRect/>
          </a:stretch>
        </p:blipFill>
        <p:spPr>
          <a:xfrm>
            <a:off x="3651783" y="1111083"/>
            <a:ext cx="6640008" cy="6835570"/>
          </a:xfrm>
          <a:prstGeom prst="rect">
            <a:avLst/>
          </a:prstGeom>
        </p:spPr>
      </p:pic>
    </p:spTree>
    <p:extLst>
      <p:ext uri="{BB962C8B-B14F-4D97-AF65-F5344CB8AC3E}">
        <p14:creationId xmlns:p14="http://schemas.microsoft.com/office/powerpoint/2010/main" val="292848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23FD2F-15B9-4655-435A-EECBA9468CAC}"/>
              </a:ext>
            </a:extLst>
          </p:cNvPr>
          <p:cNvSpPr txBox="1"/>
          <p:nvPr/>
        </p:nvSpPr>
        <p:spPr>
          <a:xfrm>
            <a:off x="201698" y="215837"/>
            <a:ext cx="296016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cs typeface="Times New Roman"/>
              </a:rPr>
              <a:t>UML diagram</a:t>
            </a:r>
            <a:endParaRPr lang="en-GB" sz="3600">
              <a:latin typeface="Times New Roman"/>
              <a:cs typeface="Times New Roman"/>
            </a:endParaRPr>
          </a:p>
        </p:txBody>
      </p:sp>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7</a:t>
            </a:r>
          </a:p>
        </p:txBody>
      </p:sp>
      <p:sp>
        <p:nvSpPr>
          <p:cNvPr id="3" name="TextBox 2">
            <a:extLst>
              <a:ext uri="{FF2B5EF4-FFF2-40B4-BE49-F238E27FC236}">
                <a16:creationId xmlns:a16="http://schemas.microsoft.com/office/drawing/2014/main" id="{722F2A99-A8DD-1532-10AF-CE96B15F499C}"/>
              </a:ext>
            </a:extLst>
          </p:cNvPr>
          <p:cNvSpPr txBox="1"/>
          <p:nvPr/>
        </p:nvSpPr>
        <p:spPr>
          <a:xfrm>
            <a:off x="702029" y="854191"/>
            <a:ext cx="296016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Times New Roman"/>
                <a:cs typeface="Times New Roman"/>
              </a:rPr>
              <a:t>Class Diagram</a:t>
            </a:r>
            <a:endParaRPr lang="en-US"/>
          </a:p>
        </p:txBody>
      </p:sp>
      <p:pic>
        <p:nvPicPr>
          <p:cNvPr id="7" name="Picture 6" descr="A yellow rectangular boxes with black text&#10;&#10;Description automatically generated">
            <a:extLst>
              <a:ext uri="{FF2B5EF4-FFF2-40B4-BE49-F238E27FC236}">
                <a16:creationId xmlns:a16="http://schemas.microsoft.com/office/drawing/2014/main" id="{D1D3ED32-A886-BC93-9D7C-E72694A92DB9}"/>
              </a:ext>
            </a:extLst>
          </p:cNvPr>
          <p:cNvPicPr>
            <a:picLocks noChangeAspect="1"/>
          </p:cNvPicPr>
          <p:nvPr/>
        </p:nvPicPr>
        <p:blipFill>
          <a:blip r:embed="rId2">
            <a:biLevel thresh="75000"/>
            <a:extLst>
              <a:ext uri="{BEBA8EAE-BF5A-486C-A8C5-ECC9F3942E4B}">
                <a14:imgProps xmlns:a14="http://schemas.microsoft.com/office/drawing/2010/main">
                  <a14:imgLayer r:embed="rId3">
                    <a14:imgEffect>
                      <a14:saturation sat="129000"/>
                    </a14:imgEffect>
                  </a14:imgLayer>
                </a14:imgProps>
              </a:ext>
            </a:extLst>
          </a:blip>
          <a:stretch>
            <a:fillRect/>
          </a:stretch>
        </p:blipFill>
        <p:spPr>
          <a:xfrm>
            <a:off x="3424081" y="731520"/>
            <a:ext cx="6824294" cy="7376159"/>
          </a:xfrm>
          <a:prstGeom prst="rect">
            <a:avLst/>
          </a:prstGeom>
        </p:spPr>
      </p:pic>
    </p:spTree>
    <p:extLst>
      <p:ext uri="{BB962C8B-B14F-4D97-AF65-F5344CB8AC3E}">
        <p14:creationId xmlns:p14="http://schemas.microsoft.com/office/powerpoint/2010/main" val="34652527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23FD2F-15B9-4655-435A-EECBA9468CAC}"/>
              </a:ext>
            </a:extLst>
          </p:cNvPr>
          <p:cNvSpPr txBox="1"/>
          <p:nvPr/>
        </p:nvSpPr>
        <p:spPr>
          <a:xfrm>
            <a:off x="201698" y="215837"/>
            <a:ext cx="296016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cs typeface="Times New Roman"/>
              </a:rPr>
              <a:t>UML diagram</a:t>
            </a:r>
            <a:endParaRPr lang="en-GB" sz="3600">
              <a:latin typeface="Times New Roman"/>
              <a:cs typeface="Times New Roman"/>
            </a:endParaRPr>
          </a:p>
        </p:txBody>
      </p:sp>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8</a:t>
            </a:r>
          </a:p>
        </p:txBody>
      </p:sp>
      <p:sp>
        <p:nvSpPr>
          <p:cNvPr id="3" name="TextBox 2">
            <a:extLst>
              <a:ext uri="{FF2B5EF4-FFF2-40B4-BE49-F238E27FC236}">
                <a16:creationId xmlns:a16="http://schemas.microsoft.com/office/drawing/2014/main" id="{722F2A99-A8DD-1532-10AF-CE96B15F499C}"/>
              </a:ext>
            </a:extLst>
          </p:cNvPr>
          <p:cNvSpPr txBox="1"/>
          <p:nvPr/>
        </p:nvSpPr>
        <p:spPr>
          <a:xfrm>
            <a:off x="702029" y="854191"/>
            <a:ext cx="296016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Times New Roman"/>
                <a:cs typeface="Times New Roman"/>
              </a:rPr>
              <a:t>Sequence Diagram</a:t>
            </a:r>
            <a:endParaRPr lang="en-US"/>
          </a:p>
        </p:txBody>
      </p:sp>
      <p:pic>
        <p:nvPicPr>
          <p:cNvPr id="6" name="Picture 5" descr="A diagram of a health procedure&#10;&#10;Description automatically generated">
            <a:extLst>
              <a:ext uri="{FF2B5EF4-FFF2-40B4-BE49-F238E27FC236}">
                <a16:creationId xmlns:a16="http://schemas.microsoft.com/office/drawing/2014/main" id="{52A1520E-7DCE-04C3-86E5-FDB37DEA338C}"/>
              </a:ext>
            </a:extLst>
          </p:cNvPr>
          <p:cNvPicPr>
            <a:picLocks noChangeAspect="1"/>
          </p:cNvPicPr>
          <p:nvPr/>
        </p:nvPicPr>
        <p:blipFill>
          <a:blip r:embed="rId2">
            <a:biLevel thresh="75000"/>
          </a:blip>
          <a:stretch>
            <a:fillRect/>
          </a:stretch>
        </p:blipFill>
        <p:spPr>
          <a:xfrm>
            <a:off x="696686" y="1378855"/>
            <a:ext cx="11248845" cy="6301667"/>
          </a:xfrm>
          <a:prstGeom prst="rect">
            <a:avLst/>
          </a:prstGeom>
        </p:spPr>
      </p:pic>
    </p:spTree>
    <p:extLst>
      <p:ext uri="{BB962C8B-B14F-4D97-AF65-F5344CB8AC3E}">
        <p14:creationId xmlns:p14="http://schemas.microsoft.com/office/powerpoint/2010/main" val="21999027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E23FD2F-15B9-4655-435A-EECBA9468CAC}"/>
              </a:ext>
            </a:extLst>
          </p:cNvPr>
          <p:cNvSpPr txBox="1"/>
          <p:nvPr/>
        </p:nvSpPr>
        <p:spPr>
          <a:xfrm>
            <a:off x="201698" y="215837"/>
            <a:ext cx="296016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a:latin typeface="Times New Roman"/>
                <a:cs typeface="Times New Roman"/>
              </a:rPr>
              <a:t>UML diagram</a:t>
            </a:r>
            <a:endParaRPr lang="en-GB" sz="3600">
              <a:latin typeface="Times New Roman"/>
              <a:cs typeface="Times New Roman"/>
            </a:endParaRPr>
          </a:p>
        </p:txBody>
      </p:sp>
      <p:sp>
        <p:nvSpPr>
          <p:cNvPr id="5" name="TextBox 4">
            <a:extLst>
              <a:ext uri="{FF2B5EF4-FFF2-40B4-BE49-F238E27FC236}">
                <a16:creationId xmlns:a16="http://schemas.microsoft.com/office/drawing/2014/main" id="{74569853-74F8-F22F-2D85-223F2F8FA0F8}"/>
              </a:ext>
            </a:extLst>
          </p:cNvPr>
          <p:cNvSpPr txBox="1"/>
          <p:nvPr/>
        </p:nvSpPr>
        <p:spPr>
          <a:xfrm>
            <a:off x="13700234" y="212834"/>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800" dirty="0">
                <a:solidFill>
                  <a:schemeClr val="bg1"/>
                </a:solidFill>
              </a:rPr>
              <a:t>9</a:t>
            </a:r>
          </a:p>
        </p:txBody>
      </p:sp>
      <p:sp>
        <p:nvSpPr>
          <p:cNvPr id="3" name="TextBox 2">
            <a:extLst>
              <a:ext uri="{FF2B5EF4-FFF2-40B4-BE49-F238E27FC236}">
                <a16:creationId xmlns:a16="http://schemas.microsoft.com/office/drawing/2014/main" id="{722F2A99-A8DD-1532-10AF-CE96B15F499C}"/>
              </a:ext>
            </a:extLst>
          </p:cNvPr>
          <p:cNvSpPr txBox="1"/>
          <p:nvPr/>
        </p:nvSpPr>
        <p:spPr>
          <a:xfrm>
            <a:off x="2830790" y="854191"/>
            <a:ext cx="2960163"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latin typeface="Times New Roman"/>
                <a:cs typeface="Times New Roman"/>
              </a:rPr>
              <a:t>Activity Diagram</a:t>
            </a:r>
            <a:endParaRPr lang="en-US"/>
          </a:p>
        </p:txBody>
      </p:sp>
      <p:pic>
        <p:nvPicPr>
          <p:cNvPr id="2" name="Picture 1" descr="A diagram of a system&#10;&#10;Description automatically generated">
            <a:extLst>
              <a:ext uri="{FF2B5EF4-FFF2-40B4-BE49-F238E27FC236}">
                <a16:creationId xmlns:a16="http://schemas.microsoft.com/office/drawing/2014/main" id="{C6964372-383A-0B97-C11A-03835CF5B126}"/>
              </a:ext>
            </a:extLst>
          </p:cNvPr>
          <p:cNvPicPr>
            <a:picLocks noChangeAspect="1"/>
          </p:cNvPicPr>
          <p:nvPr/>
        </p:nvPicPr>
        <p:blipFill>
          <a:blip r:embed="rId2">
            <a:biLevel thresh="75000"/>
          </a:blip>
          <a:stretch>
            <a:fillRect/>
          </a:stretch>
        </p:blipFill>
        <p:spPr>
          <a:xfrm>
            <a:off x="5248216" y="1379826"/>
            <a:ext cx="2256789" cy="6519817"/>
          </a:xfrm>
          <a:prstGeom prst="rect">
            <a:avLst/>
          </a:prstGeom>
        </p:spPr>
      </p:pic>
    </p:spTree>
    <p:extLst>
      <p:ext uri="{BB962C8B-B14F-4D97-AF65-F5344CB8AC3E}">
        <p14:creationId xmlns:p14="http://schemas.microsoft.com/office/powerpoint/2010/main" val="30397233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1063</TotalTime>
  <Words>631</Words>
  <Application>Microsoft Office PowerPoint</Application>
  <PresentationFormat>Custom</PresentationFormat>
  <Paragraphs>77</Paragraphs>
  <Slides>16</Slides>
  <Notes>2</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16</vt:i4>
      </vt:variant>
    </vt:vector>
  </HeadingPairs>
  <TitlesOfParts>
    <vt:vector size="30" baseType="lpstr">
      <vt:lpstr>STZhongsong</vt:lpstr>
      <vt:lpstr>Arial</vt:lpstr>
      <vt:lpstr>Calibri</vt:lpstr>
      <vt:lpstr>Papyrus</vt:lpstr>
      <vt:lpstr>Source Sans Pro</vt:lpstr>
      <vt:lpstr>Tekton Pro</vt:lpstr>
      <vt:lpstr>Tekton Pro Ext</vt:lpstr>
      <vt:lpstr>Tempus Sans ITC</vt:lpstr>
      <vt:lpstr>Times New Roman</vt:lpstr>
      <vt:lpstr>Trebuchet MS</vt:lpstr>
      <vt:lpstr>Viner Hand ITC</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admin</cp:lastModifiedBy>
  <cp:revision>156</cp:revision>
  <dcterms:created xsi:type="dcterms:W3CDTF">2024-07-11T15:48:03Z</dcterms:created>
  <dcterms:modified xsi:type="dcterms:W3CDTF">2024-10-18T15:02:54Z</dcterms:modified>
</cp:coreProperties>
</file>

<file path=docProps/thumbnail.jpeg>
</file>